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1" r:id="rId4"/>
    <p:sldId id="275" r:id="rId5"/>
    <p:sldId id="263" r:id="rId6"/>
    <p:sldId id="267" r:id="rId7"/>
    <p:sldId id="268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3F88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84" d="100"/>
          <a:sy n="84" d="100"/>
        </p:scale>
        <p:origin x="581" y="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C403-C6A8-4186-A855-8630307694B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7918-E61E-4C1A-BF84-E05EA5114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9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C051-DC80-425D-A003-5E062F8911F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CFA36-B452-4995-832A-74104C19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46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FA36-B452-4995-832A-74104C19F3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7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5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9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"/>
            <a:ext cx="991413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5115" y="1450014"/>
            <a:ext cx="664389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КОМПЛЕКСНАЯ ЗАЩИТА ПЕРИМЕТРА ОБЪЕКТА</a:t>
            </a:r>
            <a:endParaRPr lang="ru-RU" sz="20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6" name="Picture 8" descr="Логтип низ первой страницы прай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15149" y="867021"/>
            <a:ext cx="6248843" cy="1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021300"/>
            <a:ext cx="9914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Б Е З У П Р Е Ч Н Ы Е  Т Е Х Н О Л О Г И </a:t>
            </a:r>
            <a:r>
              <a:rPr lang="ru-RU" sz="1200" b="1" dirty="0" err="1" smtClean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И</a:t>
            </a:r>
            <a:r>
              <a:rPr lang="ru-RU" sz="1200" b="1" dirty="0" smtClean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  Б Е З О П А С Н О С Т И</a:t>
            </a:r>
            <a:endParaRPr lang="ru-RU" sz="1200" b="1" dirty="0">
              <a:solidFill>
                <a:srgbClr val="023F88"/>
              </a:solidFill>
              <a:latin typeface="Calibri Ligh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0241" y="5717720"/>
            <a:ext cx="4320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050059 Республика Казахстан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г</a:t>
            </a:r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.Алматы, пр.Н.Назарбаев, 311, н.п.79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Тел: +7(727) 264 48 33, 264 48 54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Факс: +7(727) 264 48 63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E-mail</a:t>
            </a:r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sale@ronex.kz</a:t>
            </a:r>
            <a:endParaRPr lang="ru-RU" sz="1200" dirty="0" smtClean="0">
              <a:solidFill>
                <a:srgbClr val="002060"/>
              </a:solidFill>
              <a:latin typeface="Century" pitchFamily="18" charset="0"/>
              <a:cs typeface="Courier New" pitchFamily="49" charset="0"/>
            </a:endParaRPr>
          </a:p>
        </p:txBody>
      </p:sp>
      <p:pic>
        <p:nvPicPr>
          <p:cNvPr id="1026" name="Picture 2" descr="C:\Users\Kazarov\Desktop\презентация\Презентация Аэропорт\Логотип ронек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14" y="116632"/>
            <a:ext cx="436750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06" y="2176068"/>
            <a:ext cx="5390442" cy="34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" y="0"/>
            <a:ext cx="9914132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0489" y="1340768"/>
            <a:ext cx="9138662" cy="4032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Принцип работы системы «Пунктир-С»</a:t>
            </a:r>
          </a:p>
          <a:p>
            <a:pPr algn="ctr"/>
            <a:endParaRPr lang="ru-RU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Вибрационное средство обнаружения (ВСО) «Пунктир-С» предназначено для обнаружения попыток преодоления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ограждений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 формирования тревожного извещения с локализацией места вторжения с точностью до одной секции ограждения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ВСО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«Пунктир-С» построено на основе адресных пьезоэлектрических датчиков-детекторов, монтируемых на элементах ограждений и фиксирующих их механические колебания. ВСО «Пунктир-С» может комплектоваться датчиками-детекторами различного исполнения: датчик-детектор прочном корпусе из поликарбоната для открытой установки и датчик-детектор в металлическом держателе с пружинами, позволяющем использовать его для скрытной установки внутри полых конструкций опор ограждения.</a:t>
            </a:r>
          </a:p>
          <a:p>
            <a:pPr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Кроме датчиков-детекторов к линии связи могут подключаться модули входов/выходов, обеспечивающие, при необходимости, контроль извещателей второго рубежа средствами ВСО «Пунктир-С». Помимо этого, извещение о тревоге может быть связано на аппаратном уровне с аналоговыми  или IP видеокамерами.</a:t>
            </a:r>
          </a:p>
          <a:p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AEEF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-20204" y="332656"/>
            <a:ext cx="9926203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Система </a:t>
            </a:r>
            <a:r>
              <a:rPr lang="ru-RU" dirty="0" err="1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периметровой</a:t>
            </a: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сигнализации </a:t>
            </a:r>
            <a:r>
              <a:rPr lang="en-US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endParaRPr lang="ru-RU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интеллектуальное ограждение</a:t>
            </a:r>
            <a:r>
              <a:rPr lang="ru-RU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–</a:t>
            </a: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«Пунктир-С»</a:t>
            </a:r>
          </a:p>
          <a:p>
            <a:pPr algn="just">
              <a:lnSpc>
                <a:spcPct val="80000"/>
              </a:lnSpc>
            </a:pPr>
            <a:endParaRPr lang="ru-RU" sz="24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8" name="Рисунок 7" descr="Картинки по запросу Система защиты периметра «Пунктир-С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49" y="4221088"/>
            <a:ext cx="5129215" cy="212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3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unktir-c.ru/images/site/description/pic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27" y="3140969"/>
            <a:ext cx="3249125" cy="139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89" y="535300"/>
            <a:ext cx="9138662" cy="51259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     Преимущества </a:t>
            </a:r>
            <a:r>
              <a:rPr lang="ru-RU" sz="14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системы «Пунктир-С</a:t>
            </a:r>
            <a:r>
              <a:rPr lang="ru-RU" sz="1400" b="1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Локализация места попытки преодоления охраняемого рубежа с точностью до датчика-детектора (обычно 2,5…10 м),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обеспечивающая точное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наведение поворотной камеры на тревожную зону, что повышает информативность и оперативность реагирования мобильных групп охраны на тревожную ситуацию.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Возможность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оснащения до 3 километров ограждений системой с единственной точкой подключения линии связи, что упрощает монтаж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устойчивость к помеховому воздействию климатических факторов (ветер, дождь, град) и механических колебаний от проезжающего вблизи тяжелого транспорта за счет групповой обработки сигналов датчиков-детекторов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живучесть системы, обеспечивающая построение кольцевой структуры с наличием модулей-изоляторов короткого замыкания, сетевыми коммуникациями центральных процессоров между собой при объединении нескольких систем «Пунктир-С».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Широкие возможности аппаратной интеграции с системами видеонаблюдения и другими системами безопасности через развитую структуру интерфейсов.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применения для защиты ограждений различных конструкций - сетчатых, сварных, кованых, ограждений из бетона, кирпича (на пролом),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профлиста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и др.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создания единой системы для защиты периметров, оснащенных ограждениями различных типов за счет индивидуальной настройки каждого датчика-детектора.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устойчивость к электромагнитным помехам за счет передачи информации высокоуровневым цифровым кодом и отсутствия в информационной магистрали слабых аналоговых сигналов.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поставки линии связи вместе со смонтированными в нее адресованными датчиками детекторами, что кратно ускоряет монтажные и пуско-наладочные работы на объекте.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Широкий диапазон рабочих температур - от -60 до +85 °С.</a:t>
            </a:r>
          </a:p>
          <a:p>
            <a:pPr lvl="0">
              <a:buFont typeface="Wingdings" pitchFamily="2" charset="2"/>
              <a:buChar char="§"/>
            </a:pP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0489" y="764705"/>
            <a:ext cx="8576446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5" name="Рисунок 4" descr="http://www.punktir-c.ru/images/site/description/pic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9" y="1196753"/>
            <a:ext cx="8155050" cy="4610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0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0489" y="1310035"/>
            <a:ext cx="913866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/>
              <a:t>Назначение системы охранного освещения (СОО) - обеспечение освещенности и ее равномерности в охраняемых зонах, достаточных для комфортного визуального наблюдения ситуации, а также для решения задач обнаружения и идентификации в системах видеонаблюдения. Иногда СОО применяется для психологического давления на нарушителя режима охраны в тревожных ситуациях, маскирования движения сил физической охраны в зону нарушения и пр. Важным требованием к СОО является обеспечение постоянного мониторинга исправности, особенно при выключенном излучении в дневное время суток. В противном случае выявление неисправности при включении СОО в темное время суток приводит к необходимости принимать экстренные меры для поддержания требуемого уровня безопасности.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-8132" y="332656"/>
            <a:ext cx="9906000" cy="1013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Система охранного освещения </a:t>
            </a:r>
            <a:r>
              <a:rPr lang="ru-RU" sz="20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Заря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Назначение системы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10" name="Рисунок 9" descr="C:\Users\Kazarov\Desktop\презентация\2 (1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933056"/>
            <a:ext cx="7410823" cy="2397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4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0488" y="556672"/>
            <a:ext cx="910108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     Особенности </a:t>
            </a:r>
            <a:r>
              <a:rPr lang="ru-RU" sz="14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системы освещения </a:t>
            </a:r>
            <a:r>
              <a:rPr lang="ru-RU" sz="1400" b="1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Заря</a:t>
            </a:r>
            <a:r>
              <a:rPr lang="ru-RU" sz="1400" b="1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овместная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работа с системами видеонаблюдения и защиты периметра.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адресное управление каждым светильником и/или группами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светильников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встроенная система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самоконтроля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тревожный вход на каждом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светильнике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встроенная защита от короткого замыкания линии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управления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встроенная защита от ошибочного подключения к сети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380В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диапазон рабочих температур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- 65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...+50 °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аппаратная и программная интеграция с внешними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системами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9" y="3501008"/>
            <a:ext cx="8114596" cy="281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0489" y="1196752"/>
            <a:ext cx="9283031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7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-8132" y="116633"/>
            <a:ext cx="9906000" cy="1013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solidFill>
                <a:srgbClr val="002060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098" y="260648"/>
            <a:ext cx="9926203" cy="612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b="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35" y="862480"/>
            <a:ext cx="6515266" cy="51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509</Words>
  <Application>Microsoft Office PowerPoint</Application>
  <PresentationFormat>Лист A4 (210x297 мм)</PresentationFormat>
  <Paragraphs>41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Courier New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охранного освещения – «Заря»  Назначение системы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Безупречные технологии безопасности</dc:title>
  <dc:creator>Steblyanskaya</dc:creator>
  <cp:lastModifiedBy>Zamir</cp:lastModifiedBy>
  <cp:revision>100</cp:revision>
  <cp:lastPrinted>2018-11-20T09:15:01Z</cp:lastPrinted>
  <dcterms:created xsi:type="dcterms:W3CDTF">2018-11-20T08:52:58Z</dcterms:created>
  <dcterms:modified xsi:type="dcterms:W3CDTF">2019-10-16T08:35:58Z</dcterms:modified>
</cp:coreProperties>
</file>