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75" r:id="rId6"/>
    <p:sldId id="263" r:id="rId7"/>
    <p:sldId id="267" r:id="rId8"/>
    <p:sldId id="268" r:id="rId9"/>
    <p:sldId id="274" r:id="rId10"/>
    <p:sldId id="269" r:id="rId11"/>
    <p:sldId id="271" r:id="rId12"/>
    <p:sldId id="272" r:id="rId13"/>
    <p:sldId id="264" r:id="rId14"/>
    <p:sldId id="265" r:id="rId15"/>
    <p:sldId id="273" r:id="rId16"/>
    <p:sldId id="276" r:id="rId17"/>
    <p:sldId id="277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3F88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70" d="100"/>
          <a:sy n="70" d="100"/>
        </p:scale>
        <p:origin x="-2586" y="-13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C403-C6A8-4186-A855-8630307694B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7918-E61E-4C1A-BF84-E05EA5114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9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C051-DC80-425D-A003-5E062F8911F6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CFA36-B452-4995-832A-74104C19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46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FA36-B452-4995-832A-74104C19F3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FA36-B452-4995-832A-74104C19F3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8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9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"/>
            <a:ext cx="991413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50014"/>
            <a:ext cx="99141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Современные технологии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в </a:t>
            </a:r>
            <a:r>
              <a:rPr lang="ru-RU" sz="200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построении </a:t>
            </a:r>
            <a:r>
              <a:rPr lang="ru-RU" sz="20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 безопасности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стратегических объектов</a:t>
            </a:r>
            <a:endParaRPr lang="ru-RU" sz="20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6" name="Picture 8" descr="Логтип низ первой страницы прай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15149" y="867021"/>
            <a:ext cx="6248843" cy="1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021300"/>
            <a:ext cx="9914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Б Е З У П Р Е Ч Н Ы Е  Т Е Х Н О Л О Г И </a:t>
            </a:r>
            <a:r>
              <a:rPr lang="ru-RU" sz="1200" b="1" dirty="0" err="1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И</a:t>
            </a:r>
            <a:r>
              <a:rPr lang="ru-RU" sz="1200" b="1" dirty="0" smtClean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  Б Е З О П А С Н О С Т И</a:t>
            </a:r>
            <a:endParaRPr lang="ru-RU" sz="1200" b="1" dirty="0">
              <a:solidFill>
                <a:srgbClr val="023F88"/>
              </a:solidFill>
              <a:latin typeface="Calibri Ligh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0241" y="5589240"/>
            <a:ext cx="4320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050059 Республика Казахстан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г</a:t>
            </a:r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.Алматы, пр.Н.Назарбаев, 311, н.п.79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Тел: +7(727) 264 48 33, 264 48 54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Факс: +7(727) 264 48 63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E-mail</a:t>
            </a:r>
            <a:r>
              <a:rPr lang="ru-RU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sale@ronex.kz</a:t>
            </a:r>
            <a:endParaRPr lang="ru-RU" sz="1200" dirty="0" smtClean="0">
              <a:solidFill>
                <a:srgbClr val="002060"/>
              </a:solidFill>
              <a:latin typeface="Century" pitchFamily="18" charset="0"/>
              <a:cs typeface="Courier New" pitchFamily="49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www.ronex.kz</a:t>
            </a:r>
            <a:endParaRPr lang="ru-RU" sz="1200" dirty="0" smtClean="0">
              <a:solidFill>
                <a:srgbClr val="002060"/>
              </a:solidFill>
              <a:latin typeface="Century" pitchFamily="18" charset="0"/>
              <a:cs typeface="Courier New" pitchFamily="49" charset="0"/>
            </a:endParaRPr>
          </a:p>
        </p:txBody>
      </p:sp>
      <p:pic>
        <p:nvPicPr>
          <p:cNvPr id="1026" name="Picture 2" descr="C:\Users\Kazarov\Desktop\презентация\Презентация Аэропорт\Логотип ронек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14" y="116632"/>
            <a:ext cx="43675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Stas\Desktop\Современные технологии в построение систем безопасности Аэропортов\1 Аэропорт\41_wid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73" y="2220068"/>
            <a:ext cx="6613386" cy="3369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4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28498" y="1340768"/>
            <a:ext cx="9060653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Назначение:</a:t>
            </a:r>
            <a:endParaRPr lang="ru-RU" sz="14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Комплекс 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предназначен для контроля наземной обстановки, позволяет вести обнаружение </a:t>
            </a:r>
            <a:endParaRPr lang="ru-RU" sz="11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 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распознавание в реальном времени целей типа «человек, автомобиль, БПЛА» в дневное и ночное время. </a:t>
            </a:r>
            <a:endParaRPr lang="ru-RU" sz="11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Комплекс 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может использоваться для охраны участков государственной границы и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объектов.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Комплекс 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может устанавливаться на транспортное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средство.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Оптико-электронный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модуль обеспечивает: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визуального обнаружения и распознавания наземных целей типа </a:t>
            </a:r>
            <a:endParaRPr lang="ru-RU" sz="11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«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человек, автомобиль, БПЛА» в дневное и ночное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время</a:t>
            </a: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передачи телевизионной или </a:t>
            </a:r>
            <a:r>
              <a:rPr lang="ru-RU" sz="11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тепловизионной</a:t>
            </a: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картины местности на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АРМ</a:t>
            </a: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работу в режиме сканирование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местности</a:t>
            </a: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дистанционное управление положением ОЭМ по азимуту и углу 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места</a:t>
            </a: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наведение на объект по данным РЛМ (при наличии РЛМ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)</a:t>
            </a: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1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измерение дальности до цели (при наличии лазерного дальномерного канала</a:t>
            </a:r>
            <a:r>
              <a:rPr lang="ru-RU" sz="11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sz="11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0204" y="332656"/>
            <a:ext cx="9926203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Оптико-электронный комплекс контроля </a:t>
            </a:r>
            <a:endParaRPr lang="ru-RU" b="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наземной обстановки 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b="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тепловизионные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камеры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74" y="3962687"/>
            <a:ext cx="4290477" cy="234026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9" y="3968774"/>
            <a:ext cx="3510390" cy="2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3" y="5639"/>
            <a:ext cx="9914132" cy="685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-8132" y="116633"/>
            <a:ext cx="9906000" cy="1013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0204" y="332656"/>
            <a:ext cx="9926203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0" dirty="0">
                <a:solidFill>
                  <a:srgbClr val="002060"/>
                </a:solidFill>
                <a:latin typeface="Cambria" pitchFamily="18" charset="0"/>
                <a:ea typeface="+mn-ea"/>
                <a:cs typeface="Arial" panose="020B0604020202020204" pitchFamily="34" charset="0"/>
              </a:rPr>
              <a:t>«ҚОРҒАН»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многофункциональный комплекс обнаружения и борьбы с  </a:t>
            </a:r>
            <a:r>
              <a:rPr lang="ru-RU" b="0" dirty="0" err="1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мультикоптерами</a:t>
            </a: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(далее БЛА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9" y="4429302"/>
            <a:ext cx="5460607" cy="193791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9" y="2528956"/>
            <a:ext cx="1703004" cy="3802314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75538" y="1196753"/>
            <a:ext cx="9113613" cy="3600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sz="110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 модуля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радионаправления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каналов управления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передачи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данных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БЛА: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Радиоподавление каналов управления и передачи данных БЛА,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 также приемников сигналов спутниковых радионавигационных систем.</a:t>
            </a:r>
            <a:endParaRPr lang="ru-RU" sz="11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  <a:endParaRPr lang="en-US" sz="140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Мощность сигнала на выходе радиопередающих устройств 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при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радиоподавлении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каналов управления БЛА – не менее 15…25 Вт.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Мощность сигнала на выходе радиопередающих устройств при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радиоподавлении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навигационных приемников – не менее 10 Вт.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Радиус прикрытия – 2…4 км.</a:t>
            </a:r>
            <a:endParaRPr lang="ru-RU" sz="11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озможность функционирования как в автономном режиме (ручное</a:t>
            </a:r>
            <a:endParaRPr lang="en-US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управление), так и по внешнему целеуказанию (от локаторов или модуля</a:t>
            </a:r>
            <a:endParaRPr lang="en-US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обнаружения).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озможность объединения в распределенную сеть при построении систем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защиты объектов с большими пространственными размерами. 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90480" y="895089"/>
            <a:ext cx="9082163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 модуля обнаружения сигналов каналов управления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передачи данных БЛА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Обнаружение сигналов бортовых передатчиков канала управления и передачи данных БЛА, оценка направления на обнаруженные источники радиоизлучения (ИРИ).</a:t>
            </a:r>
          </a:p>
          <a:p>
            <a:pPr marL="0" indent="0" algn="just">
              <a:buNone/>
            </a:pP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Диапазон рабочих частот – 390…490 МГц, 850…960 МГц, 2200…2600 МГц, 4900…5900 МГц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Автоматический поиск и обнаружение радиосигналов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Идентификация сигналов каналов управления и передачи данных БЛА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Оценка направления на обнаруженный ИРИ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Радиус обнаружения – 2000…3000 м</a:t>
            </a:r>
          </a:p>
          <a:p>
            <a:pPr marL="0" indent="0" algn="just">
              <a:buNone/>
            </a:pPr>
            <a:endParaRPr lang="ru-RU" sz="120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Функционирование в качестве источника </a:t>
            </a:r>
            <a:r>
              <a:rPr lang="ru-RU" sz="1200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целеуказания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для модуля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радиоподавления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Формирование команд тревоги для пульта дежурного по объекту.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ля ряда БЛА вскрытие их текущих координат и параметров движения, а также 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местоположения точки старта (точки «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Home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»).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объединения в распределенную сеть при построении систем защиты 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объектов с большими пространственными размерами.</a:t>
            </a:r>
          </a:p>
          <a:p>
            <a:pPr marL="0" indent="0">
              <a:buNone/>
            </a:pP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endParaRPr lang="ru-RU" sz="1200" b="1" dirty="0" smtClean="0">
              <a:solidFill>
                <a:srgbClr val="00AEEF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295" y="2780928"/>
            <a:ext cx="1415804" cy="35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6462" y="836712"/>
            <a:ext cx="9654936" cy="506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Типовой</a:t>
            </a:r>
            <a:r>
              <a:rPr lang="en-US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комплект</a:t>
            </a:r>
            <a:r>
              <a:rPr lang="en-US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прикрытия </a:t>
            </a:r>
            <a:r>
              <a:rPr lang="en-US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фан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-зоны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97" y="1412776"/>
            <a:ext cx="9060654" cy="43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4941169"/>
            <a:ext cx="1409850" cy="12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4132" cy="6858000"/>
          </a:xfrm>
          <a:prstGeom prst="rect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810697"/>
            <a:ext cx="9906000" cy="1013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Типовой</a:t>
            </a:r>
            <a:r>
              <a:rPr lang="en-US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комплект </a:t>
            </a:r>
            <a:r>
              <a:rPr lang="en-US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прикрытия</a:t>
            </a:r>
            <a:r>
              <a:rPr lang="en-US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стадиона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960" y="1662853"/>
            <a:ext cx="8233981" cy="46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3" y="5013175"/>
            <a:ext cx="1097815" cy="945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" y="0"/>
            <a:ext cx="9914132" cy="6858000"/>
          </a:xfrm>
          <a:prstGeom prst="rect">
            <a:avLst/>
          </a:prstGeom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428498" y="1340768"/>
            <a:ext cx="889989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Предотвращение несанкционированного проникновения </a:t>
            </a:r>
            <a:r>
              <a:rPr lang="ru-RU" sz="140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мультикоптеров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на территорию охраняемых объектов за счет </a:t>
            </a:r>
            <a:r>
              <a:rPr lang="ru-RU" sz="140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радиоподавления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каналов управления </a:t>
            </a:r>
            <a:r>
              <a:rPr lang="ru-RU" sz="140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мультикоптера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и бортовой навигационной аппаратуры систем GPS и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GLONASS.</a:t>
            </a: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Тактико-технические характеристики: </a:t>
            </a: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Диапазоны частот подавляемых каналов управления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:   2,4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5,8 ГГц 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Диапазоны частот подавляемых навигационных систем GPS  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ГЛОНАСС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:  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L1)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Дальность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радиоподавления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навигационных систем БПЛА:  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2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км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Дальность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радиоподавления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канала управления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БПЛА:   1 км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Время непрерывной работы на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излучение:   не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менее 30 мин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Источник питания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:  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аккумуляторная батарея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Вес:   не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более 6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кг</a:t>
            </a:r>
          </a:p>
          <a:p>
            <a:endParaRPr lang="ru-RU" b="1" dirty="0" smtClean="0">
              <a:solidFill>
                <a:srgbClr val="00AEEF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-20205" y="332656"/>
            <a:ext cx="9926203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Радиоэлектронное </a:t>
            </a: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устройство</a:t>
            </a:r>
          </a:p>
          <a:p>
            <a:pPr algn="ctr">
              <a:lnSpc>
                <a:spcPct val="80000"/>
              </a:lnSpc>
            </a:pP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для 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борьбы с </a:t>
            </a:r>
            <a:r>
              <a:rPr lang="ru-RU" b="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мультикоптерами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– «СУНКАР»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t="19690" r="26868" b="19817"/>
          <a:stretch/>
        </p:blipFill>
        <p:spPr bwMode="auto">
          <a:xfrm>
            <a:off x="1568624" y="4556833"/>
            <a:ext cx="2882854" cy="16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17189" r="29261" b="27042"/>
          <a:stretch/>
        </p:blipFill>
        <p:spPr bwMode="auto">
          <a:xfrm>
            <a:off x="5097016" y="4669927"/>
            <a:ext cx="3166281" cy="161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4132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33075" y="383299"/>
            <a:ext cx="9072654" cy="58586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</a:rPr>
              <a:t>Система контроля днища автомобиля – «Кобра»</a:t>
            </a:r>
            <a:endParaRPr lang="ru-RU" sz="2000" dirty="0">
              <a:solidFill>
                <a:srgbClr val="002060"/>
              </a:solidFill>
              <a:latin typeface="Century" pitchFamily="18" charset="0"/>
            </a:endParaRPr>
          </a:p>
          <a:p>
            <a:pPr algn="l"/>
            <a:r>
              <a:rPr lang="ru-RU" sz="1200" b="1" dirty="0">
                <a:latin typeface="Century" pitchFamily="18" charset="0"/>
              </a:rPr>
              <a:t> </a:t>
            </a:r>
            <a:endParaRPr lang="ru-RU" sz="1200" dirty="0">
              <a:latin typeface="Century" pitchFamily="18" charset="0"/>
            </a:endParaRPr>
          </a:p>
          <a:p>
            <a:pPr algn="just"/>
            <a:r>
              <a:rPr lang="ru-RU" sz="1200" b="1" dirty="0">
                <a:latin typeface="Century" pitchFamily="18" charset="0"/>
              </a:rPr>
              <a:t> </a:t>
            </a:r>
            <a:endParaRPr lang="ru-RU" sz="1200" dirty="0">
              <a:latin typeface="Century" pitchFamily="18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«Кобра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»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это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динамическая система контроля днища автомобиля. Благодаря применению новейших технологий система позволяет в считанные секунды обнаружить объекты на днище, несущие в себе угрозу.</a:t>
            </a:r>
          </a:p>
          <a:p>
            <a:pPr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В отличие от других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Кобра» обеспечивает качественную, без искажений, визуализацию днища даже если автомобиль движется неравномерно над сканером или останавливается над ним не более, чем на 10 секунд.</a:t>
            </a:r>
          </a:p>
          <a:p>
            <a:pPr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Кроме того, одна рабочая станция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системы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Кобра» способна управлять одновременно несколькими сканерами, расположенными на параллельных полосах движения.</a:t>
            </a:r>
          </a:p>
          <a:p>
            <a:pPr algn="l"/>
            <a:r>
              <a:rPr lang="ru-RU" sz="1200" dirty="0">
                <a:latin typeface="Century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16" name="image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545" y="3064310"/>
            <a:ext cx="3816424" cy="3245010"/>
          </a:xfrm>
          <a:prstGeom prst="rect">
            <a:avLst/>
          </a:prstGeom>
        </p:spPr>
      </p:pic>
      <p:pic>
        <p:nvPicPr>
          <p:cNvPr id="18" name="image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5007" y="3064310"/>
            <a:ext cx="3999775" cy="32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4132" cy="6858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33075" y="383299"/>
            <a:ext cx="9072654" cy="58586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latin typeface="Century" pitchFamily="18" charset="0"/>
              </a:rPr>
              <a:t> 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Century" pitchFamily="18" charset="0"/>
              </a:rPr>
              <a:t>Технические</a:t>
            </a:r>
            <a:r>
              <a:rPr lang="en-US" sz="1400" dirty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entury" pitchFamily="18" charset="0"/>
              </a:rPr>
              <a:t>характеристики</a:t>
            </a:r>
            <a:endParaRPr lang="ru-RU" sz="14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en-US" sz="1200" b="1" dirty="0">
                <a:latin typeface="Century" pitchFamily="18" charset="0"/>
              </a:rPr>
              <a:t> </a:t>
            </a:r>
            <a:endParaRPr lang="ru-RU" sz="1200" dirty="0">
              <a:latin typeface="Century" pitchFamily="18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Скорость проезда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транспорта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до 60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км/ч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Время вывода изображения на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монитор 2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сек для легкового и 5 сек для грузового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транспорта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Пространственное разрешение распознавание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объектов размером 10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мм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Линейное разрешение ПЗС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камеры  - 1024 пикселя,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5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Мп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для легкового и 12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Мп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для грузового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транспорта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Рабочая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температура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от -40 до +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70°С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1200" dirty="0" err="1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Влажность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от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5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до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95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Электропитание 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50/60 Гц, 220 В, мощность более 1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квт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Класс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водозащищенности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сканера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IP67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Автоматическая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система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«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старт-стоп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Удаленная рабочая станция с возможностью сохранения 50000 изображений в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год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Операционная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система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Linux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Надежная система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распознавания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регистрационных номеров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ТС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Максимальная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длина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сканируемого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ТС – 22 </a:t>
            </a:r>
            <a:r>
              <a:rPr lang="en-US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Усиленная конструкция сканера - максимальная выдерживаемая нагрузка на крышку – 200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Размеры сканера: 1020 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x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1030 </a:t>
            </a:r>
            <a:r>
              <a:rPr lang="en-US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x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120 мм, вес: 90 кг</a:t>
            </a:r>
          </a:p>
          <a:p>
            <a:pPr lvl="0"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Автоматическое сравнение изображений днища одного и того же автомобиля с выявлением различий и подсказкой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оператору.</a:t>
            </a:r>
            <a:endParaRPr lang="ru-RU" sz="1200" dirty="0">
              <a:solidFill>
                <a:srgbClr val="455057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4293096"/>
            <a:ext cx="3410326" cy="2047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0" y="4311928"/>
            <a:ext cx="3440773" cy="20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4132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699" y="1340768"/>
            <a:ext cx="9107453" cy="504056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Аэропорт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это целый комплекс сооружений, включающих аэродромы, аэровокзалы, грузовые терминалы и многие другие элементы. Аэропорты бывают коммерческие и некоммерческие, военные и гражданские, частные 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государственные. Они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могут отличаться типом обслуживаемых самолетов, регулярностью авиаперевозок, статусом (аэропорт федерального, регионального или местного значения) и т.д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аэропортах используются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интеллектуальные системы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безопасности, которые связаны на уровне передачи сигналов от одной системы к другой и прописанным сценарием реагирования и моделирования поведения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связи с непрерывным 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нарастанием террористических угроз на объектах стратегического назначения, таких как аэропорт, предлагаем Вашему вниманию новейшие технологии в области комплексной защиты антитеррористического направления</a:t>
            </a:r>
            <a:r>
              <a:rPr lang="en-US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 С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истема </a:t>
            </a:r>
            <a:r>
              <a:rPr lang="ru-RU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периметральной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сигнализации </a:t>
            </a:r>
            <a:r>
              <a:rPr lang="en-US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интеллектуальное ограждение – 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«Пунктир-С»</a:t>
            </a: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 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охранного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освещения – 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«Заря»</a:t>
            </a: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 Р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адиолокационная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система охраны периметра и территории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объектов – </a:t>
            </a:r>
            <a:r>
              <a:rPr lang="ru-RU" dirty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</a:t>
            </a:r>
            <a:r>
              <a:rPr lang="en-US" dirty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Orwell-R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»</a:t>
            </a:r>
            <a:r>
              <a:rPr lang="en-US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455057"/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 О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птико-электронный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комплекс контроля наземной  обстановки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тепловизионные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камеры</a:t>
            </a: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Многофункциональный 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комплекс  обнаружения  и  борьбы  с  </a:t>
            </a:r>
            <a:r>
              <a:rPr lang="ru-RU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мультикоптерами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ҚОРҒАН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адиоэлектронное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ружье для борьбы с </a:t>
            </a:r>
            <a:r>
              <a:rPr lang="ru-RU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мультикоптерами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«СУНКАР»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§"/>
            </a:pPr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■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контроля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днища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автомобиля – </a:t>
            </a:r>
            <a:r>
              <a:rPr lang="ru-RU" dirty="0" smtClean="0">
                <a:solidFill>
                  <a:srgbClr val="455057"/>
                </a:solidFill>
                <a:latin typeface="Cambria" pitchFamily="18" charset="0"/>
                <a:cs typeface="Arial" panose="020B0604020202020204" pitchFamily="34" charset="0"/>
              </a:rPr>
              <a:t>«Кобра»</a:t>
            </a:r>
            <a:endParaRPr lang="ru-RU" dirty="0">
              <a:solidFill>
                <a:srgbClr val="455057"/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-20204" y="332656"/>
            <a:ext cx="9926203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Комплексная защита периметра </a:t>
            </a: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аэропорта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endParaRPr lang="ru-RU" sz="2400" b="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" y="0"/>
            <a:ext cx="9914132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0489" y="1340768"/>
            <a:ext cx="9138662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Принцип работы системы «Пунктир-С»</a:t>
            </a:r>
          </a:p>
          <a:p>
            <a:pPr algn="ctr"/>
            <a:endParaRPr lang="ru-RU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При попытке злоумышленников преодолеть ограждение различными способами, такими как подкоп, перелаз, пролом, перекус ограждения вызывают механические колебания полотна, которое передается к установленным на нем датчикам-детекторам. Датчики посылают сигнал в центральный контроллер системы, предварительно преобразовав его в цифровой вид. Контроллер системы анализирует сигналы датчиков с применением метода дифференциальной логики (сравнение сигнала конкретного датчика с соседними) и формирует сигнал тревоги. Сигнал тревоги может быть отправлен по протоколу в систему центрального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мониторинга. Помимо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этого, извещение о тревоге может быть связано на аппаратном уровне с аналоговой или IP видеокамерой или релейными модулями системы "Пунктир-С" для передачи к любым другим приемно-контрольным приборам.</a:t>
            </a:r>
          </a:p>
          <a:p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AEEF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-20204" y="332656"/>
            <a:ext cx="9926203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Система </a:t>
            </a:r>
            <a:r>
              <a:rPr lang="ru-RU" b="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периметральной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сигнализации </a:t>
            </a:r>
            <a:r>
              <a:rPr lang="en-US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endParaRPr lang="ru-RU" b="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интеллектуальное ограждение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–</a:t>
            </a: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«Пунктир-С»</a:t>
            </a:r>
          </a:p>
          <a:p>
            <a:pPr algn="just">
              <a:lnSpc>
                <a:spcPct val="80000"/>
              </a:lnSpc>
            </a:pPr>
            <a:endParaRPr lang="ru-RU" sz="24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8" name="Рисунок 7" descr="Картинки по запросу Система защиты периметра «Пунктир-С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49" y="3921820"/>
            <a:ext cx="5485695" cy="242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3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unktir-c.ru/images/site/description/pic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27" y="3140969"/>
            <a:ext cx="3249125" cy="139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9" y="535300"/>
            <a:ext cx="9138662" cy="5125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     Преимущества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системы «Пунктир-С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Локализация места попытки преодоления охраняемого рубежа с точностью до датчика-детектора (обычно 2,5…10 м),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обеспечивающая точное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наведение поворотной камеры на тревожную зону, что повышает информативность и оперативность реагирования мобильных групп охраны на тревожную ситуацию.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Возможность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оснащения до 3 километров ограждений системой с единственной точкой подключения линии связи, что упрощает монтаж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устойчивость к помеховому воздействию климатических факторов (ветер, дождь, град) и механических колебаний от проезжающего вблизи тяжелого транспорта за счет групповой обработки сигналов датчиков-детекторов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живучесть системы, обеспечивающая построение кольцевой структуры с наличием модулей-изоляторов короткого замыкания, сетевыми коммуникациями центральных процессоров между собой при объединении нескольких систем «Пунктир-С».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Широкие возможности аппаратной интеграции с системами видеонаблюдения и другими системами безопасности через развитую структуру интерфейсов.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применения для защиты ограждений различных конструкций - сетчатых, сварных, кованых, ограждений из бетона, кирпича (на пролом),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профлиста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и др.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создания единой системы для защиты периметров, оснащенных ограждениями различных типов за счет индивидуальной настройки каждого датчика-детектора.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устойчивость к электромагнитным помехам за счет передачи информации высокоуровневым цифровым кодом и отсутствия в информационной магистрали слабых аналоговых сигналов.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поставки линии связи вместе со смонтированными в нее адресованными датчиками детекторами, что кратно ускоряет монтажные и пуско-наладочные работы на объекте.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Широкий диапазон рабочих температур - от -60 до +85 °С.</a:t>
            </a:r>
          </a:p>
          <a:p>
            <a:pPr lvl="0">
              <a:buFont typeface="Wingdings" pitchFamily="2" charset="2"/>
              <a:buChar char="§"/>
            </a:pP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9" y="764705"/>
            <a:ext cx="8576446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5" name="Рисунок 4" descr="http://www.punktir-c.ru/images/site/description/pic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9" y="1196753"/>
            <a:ext cx="8155050" cy="461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0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0489" y="1310035"/>
            <a:ext cx="913866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Светильники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«Заря», располагаемые на расстоянии 18 м друг от друга и высоте подвеса 4 м, имеют встроенный адресный модуль, обеспечивающий индивидуальное удаленное управление и контроль состояния каждого светильника по интерфейсу RS 485.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Светильники в дежурном режиме излучают 30-40% светового потока и переключаются в тревожный режим (100%) при выявлении попыток преодоления охраняемого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рубежа. 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Дистанционный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контроль состояния светильников позволяет выявить и локализовать нарушения в работе системы освещения даже при выключенном светильнике в дневное время суток. Учитывая значительную протяженность периметра аэропорта, такой режим работы обеспечивает существенную экономию эксплуатационных расходов.</a:t>
            </a:r>
          </a:p>
          <a:p>
            <a:pPr marL="0" indent="0" algn="just"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-8132" y="332656"/>
            <a:ext cx="9906000" cy="1013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Система охранного освещения </a:t>
            </a:r>
            <a:r>
              <a:rPr lang="ru-RU" sz="20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«</a:t>
            </a:r>
            <a:r>
              <a:rPr lang="ru-RU" sz="20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Заря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10" name="Рисунок 9" descr="C:\Users\Kazarov\Desktop\презентация\2 (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933056"/>
            <a:ext cx="7410823" cy="239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4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8" y="556672"/>
            <a:ext cx="910108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     Особенности 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системы освещения </a:t>
            </a:r>
            <a:r>
              <a:rPr lang="ru-RU" sz="14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Заря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высокая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энергоэффективность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- 130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Лм/Вт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адресное управление каждым светильником и/или группами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светильников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система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самоконтроля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тревожный вход на каждом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светильнике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защита от короткого замыкания линии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управления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встроенная защита от ошибочного подключения к сети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380В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диапазон рабочих температур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- 65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...+50 °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аппаратная и программная интеграция с внешними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системами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9" y="3501008"/>
            <a:ext cx="8114596" cy="281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50489" y="1196752"/>
            <a:ext cx="9283031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</a:t>
            </a: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Радиолокационная система (РЛС)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Orwell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-R предназначена для круглосуточной всепогодной охраны периметра, территории объектов и подступов к ним посредством радиолокационного наблюдения в произвольном секторе обзора (до 360°).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</a:t>
            </a: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собенности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системы</a:t>
            </a: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Низкая излучаемая мощность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настройки алгоритмов обнаружения для разных поверхностей (вода, суша, горная местность и т.д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ru-RU" sz="17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-8132" y="116633"/>
            <a:ext cx="9906000" cy="1013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098" y="260648"/>
            <a:ext cx="9926203" cy="612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Радиолокационная система охраны периметра </a:t>
            </a:r>
            <a:endParaRPr lang="ru-RU" b="0" dirty="0" smtClean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и 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территории объектов – «</a:t>
            </a:r>
            <a:r>
              <a:rPr lang="en-US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Orwell-R</a:t>
            </a:r>
            <a:r>
              <a:rPr lang="ru-RU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»</a:t>
            </a:r>
            <a:r>
              <a:rPr lang="en-US" b="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endParaRPr lang="ru-RU" b="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Stas\Desktop\Современные технологии в построение систем безопасности Аэропортов\3 Радар_Элвис\Orwell-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2" y="3420806"/>
            <a:ext cx="8096409" cy="288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" y="0"/>
            <a:ext cx="9914132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38562" y="548680"/>
            <a:ext cx="9050589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7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Функциональные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возможности</a:t>
            </a: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Автоматическое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обнаружение, классификация движущихся целей посредством радиолокационного наблюдения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Автоматическое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наведение поворотных видеокамер и </a:t>
            </a:r>
            <a:r>
              <a:rPr lang="ru-RU" sz="12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тепловизоров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на обнаруженные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цели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Автоматическое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сопровождение обнаруженных целей поворотными устройствами </a:t>
            </a:r>
            <a:endParaRPr lang="ru-RU" sz="1200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Отображение мнемоник движущихся целей и ситуаций на карте объекта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Выдача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аудиовизуального сигнала оператору в случае обнаружения цели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Самодиагностика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работоспособности системы с выдачей тревожного сообщения при отказе ее элементов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Поиск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 архиве по времени, классу цели, комментарию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оператора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Пользовательские </a:t>
            </a:r>
            <a:r>
              <a:rPr lang="ru-RU" sz="1400" dirty="0" smtClean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характеристики</a:t>
            </a:r>
            <a:endParaRPr lang="ru-RU" sz="1400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Человек – до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1600м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Транспортное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средство – до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3000м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Полоса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частот, МГц –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16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600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-17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100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Средняя </a:t>
            </a:r>
            <a:r>
              <a:rPr lang="ru-RU" sz="12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мощность излучения – 75 </a:t>
            </a:r>
            <a:r>
              <a:rPr lang="ru-RU" sz="1200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мВт</a:t>
            </a: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-8132" y="116633"/>
            <a:ext cx="9906000" cy="1013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16634"/>
            <a:ext cx="564497" cy="504055"/>
          </a:xfrm>
          <a:prstGeom prst="rect">
            <a:avLst/>
          </a:prstGeom>
        </p:spPr>
      </p:pic>
      <p:pic>
        <p:nvPicPr>
          <p:cNvPr id="1026" name="Picture 2" descr="C:\Users\Kazarov\Desktop\презентация\Презентация Аэропорт\3 Радар_Элвис\Radar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0" y="4076053"/>
            <a:ext cx="80967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1213</Words>
  <Application>Microsoft Office PowerPoint</Application>
  <PresentationFormat>Лист A4 (210x297 мм)</PresentationFormat>
  <Paragraphs>181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охранного освещения – «Заря»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Безупречные технологии безопасности</dc:title>
  <dc:creator>Steblyanskaya</dc:creator>
  <cp:lastModifiedBy>Denis</cp:lastModifiedBy>
  <cp:revision>100</cp:revision>
  <cp:lastPrinted>2018-11-20T09:15:01Z</cp:lastPrinted>
  <dcterms:created xsi:type="dcterms:W3CDTF">2018-11-20T08:52:58Z</dcterms:created>
  <dcterms:modified xsi:type="dcterms:W3CDTF">2019-11-28T06:28:35Z</dcterms:modified>
</cp:coreProperties>
</file>