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 SemiBold" panose="020B0604020202020204" charset="-52"/>
      <p:regular r:id="rId29"/>
      <p:bold r:id="rId30"/>
      <p:italic r:id="rId31"/>
      <p:boldItalic r:id="rId32"/>
    </p:embeddedFont>
    <p:embeddedFont>
      <p:font typeface="Montserrat" panose="020B0604020202020204" charset="-52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93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2" d="100"/>
          <a:sy n="122" d="100"/>
        </p:scale>
        <p:origin x="-114" y="-186"/>
      </p:cViewPr>
      <p:guideLst>
        <p:guide orient="horz" pos="2160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037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5" name="Google Shape;5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5" name="Google Shape;6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0" name="Google Shape;64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6" name="Google Shape;6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35744" y="908050"/>
            <a:ext cx="1093236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33616" y="1601991"/>
            <a:ext cx="747850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149216" y="302304"/>
            <a:ext cx="418896" cy="229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55193" y="302304"/>
            <a:ext cx="894023" cy="22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615" y="236199"/>
            <a:ext cx="757439" cy="2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93">
          <p15:clr>
            <a:srgbClr val="FBAE40"/>
          </p15:clr>
        </p15:guide>
        <p15:guide id="2" orient="horz" pos="572">
          <p15:clr>
            <a:srgbClr val="FBAE40"/>
          </p15:clr>
        </p15:guide>
        <p15:guide id="3" orient="horz" pos="1003">
          <p15:clr>
            <a:srgbClr val="FBAE40"/>
          </p15:clr>
        </p15:guide>
        <p15:guide id="4" pos="7287">
          <p15:clr>
            <a:srgbClr val="FBAE40"/>
          </p15:clr>
        </p15:guide>
        <p15:guide id="5" pos="5110">
          <p15:clr>
            <a:srgbClr val="FBAE40"/>
          </p15:clr>
        </p15:guide>
        <p15:guide id="6" orient="horz" pos="125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 r="9129" b="8903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/>
        </p:nvSpPr>
        <p:spPr>
          <a:xfrm>
            <a:off x="623888" y="2171339"/>
            <a:ext cx="563086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</a:t>
            </a:r>
            <a:br>
              <a:rPr lang="ru-RU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распознавания лиц</a:t>
            </a:r>
            <a:endParaRPr sz="3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-2" y="2171339"/>
            <a:ext cx="144000" cy="886397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495520" y="5229076"/>
            <a:ext cx="1096548" cy="662845"/>
            <a:chOff x="647920" y="5105251"/>
            <a:chExt cx="1307132" cy="790144"/>
          </a:xfrm>
        </p:grpSpPr>
        <p:pic>
          <p:nvPicPr>
            <p:cNvPr id="87" name="Google Shape;87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330" y="5105251"/>
              <a:ext cx="448312" cy="4478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3"/>
            <p:cNvSpPr txBox="1"/>
            <p:nvPr/>
          </p:nvSpPr>
          <p:spPr>
            <a:xfrm>
              <a:off x="647920" y="5618571"/>
              <a:ext cx="1307132" cy="276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9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Обнаружение</a:t>
              </a:r>
              <a:endParaRPr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1699573" y="5229076"/>
            <a:ext cx="1126035" cy="662845"/>
            <a:chOff x="1994762" y="5105251"/>
            <a:chExt cx="1342283" cy="790144"/>
          </a:xfrm>
        </p:grpSpPr>
        <p:pic>
          <p:nvPicPr>
            <p:cNvPr id="90" name="Google Shape;9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41749" y="5105251"/>
              <a:ext cx="448312" cy="4478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3"/>
            <p:cNvSpPr txBox="1"/>
            <p:nvPr/>
          </p:nvSpPr>
          <p:spPr>
            <a:xfrm>
              <a:off x="1994762" y="5618571"/>
              <a:ext cx="1342283" cy="276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9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Распознавание</a:t>
              </a:r>
              <a:endParaRPr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2933113" y="5229078"/>
            <a:ext cx="1012412" cy="662845"/>
            <a:chOff x="3512846" y="5105252"/>
            <a:chExt cx="1206839" cy="790144"/>
          </a:xfrm>
        </p:grpSpPr>
        <p:pic>
          <p:nvPicPr>
            <p:cNvPr id="93" name="Google Shape;93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00890" y="5105252"/>
              <a:ext cx="448312" cy="4478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3"/>
            <p:cNvSpPr txBox="1"/>
            <p:nvPr/>
          </p:nvSpPr>
          <p:spPr>
            <a:xfrm>
              <a:off x="3512846" y="5618571"/>
              <a:ext cx="1206839" cy="27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9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Оповещение</a:t>
              </a:r>
              <a:endParaRPr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</a:rPr>
              <a:t>10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413" name="Google Shape;413;p23"/>
          <p:cNvSpPr txBox="1">
            <a:spLocks noGrp="1"/>
          </p:cNvSpPr>
          <p:nvPr>
            <p:ph type="title" idx="4294967295"/>
          </p:nvPr>
        </p:nvSpPr>
        <p:spPr>
          <a:xfrm>
            <a:off x="633616" y="917778"/>
            <a:ext cx="79650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Appliance </a:t>
            </a:r>
            <a:endParaRPr sz="2800"/>
          </a:p>
        </p:txBody>
      </p:sp>
      <p:sp>
        <p:nvSpPr>
          <p:cNvPr id="414" name="Google Shape;414;p23"/>
          <p:cNvSpPr txBox="1"/>
          <p:nvPr/>
        </p:nvSpPr>
        <p:spPr>
          <a:xfrm>
            <a:off x="633616" y="3093739"/>
            <a:ext cx="3533966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ТЕХНИЧЕСКАЯ СПЕЦИФИКАЦИЯ</a:t>
            </a:r>
            <a:endParaRPr/>
          </a:p>
        </p:txBody>
      </p:sp>
      <p:sp>
        <p:nvSpPr>
          <p:cNvPr id="415" name="Google Shape;415;p23"/>
          <p:cNvSpPr txBox="1"/>
          <p:nvPr/>
        </p:nvSpPr>
        <p:spPr>
          <a:xfrm>
            <a:off x="633616" y="3403437"/>
            <a:ext cx="3511742" cy="253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7313" marR="0" lvl="0" indent="-8731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96D4"/>
              </a:buClr>
              <a:buSzPts val="900"/>
              <a:buFont typeface="Arial"/>
              <a:buChar char="•"/>
            </a:pPr>
            <a:r>
              <a:rPr lang="ru-RU" sz="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видеопамять</a:t>
            </a:r>
            <a:r>
              <a:rPr lang="ru-RU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8 Гб</a:t>
            </a:r>
            <a:endParaRPr/>
          </a:p>
          <a:p>
            <a:pPr marL="87313" marR="0" lvl="0" indent="-8731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C96D4"/>
              </a:buClr>
              <a:buSzPts val="900"/>
              <a:buFont typeface="Arial"/>
              <a:buChar char="•"/>
            </a:pPr>
            <a:r>
              <a:rPr lang="ru-RU" sz="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количество подключаемых IP-камер</a:t>
            </a:r>
            <a:r>
              <a:rPr lang="ru-RU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ru-RU" sz="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 5 шт. </a:t>
            </a:r>
            <a:br>
              <a:rPr lang="ru-RU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9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(при разрешении не более 1920x1080 px и битрейте </a:t>
            </a:r>
            <a:br>
              <a:rPr lang="ru-RU" sz="9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9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 5 Мбит/c.)</a:t>
            </a:r>
            <a:endParaRPr/>
          </a:p>
          <a:p>
            <a:pPr marL="87313" marR="0" lvl="0" indent="-8731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C96D4"/>
              </a:buClr>
              <a:buSzPts val="900"/>
              <a:buFont typeface="Arial"/>
              <a:buChar char="•"/>
            </a:pPr>
            <a:r>
              <a:rPr lang="ru-RU" sz="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максимальный размер базы лиц</a:t>
            </a:r>
            <a:r>
              <a:rPr lang="ru-RU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20 000 лиц </a:t>
            </a:r>
            <a:br>
              <a:rPr lang="ru-RU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9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(при работе в режиме Single Server)</a:t>
            </a:r>
            <a:endParaRPr/>
          </a:p>
          <a:p>
            <a:pPr marL="87313" marR="0" lvl="0" indent="-8731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C96D4"/>
              </a:buClr>
              <a:buSzPts val="900"/>
              <a:buFont typeface="Arial"/>
              <a:buChar char="•"/>
            </a:pPr>
            <a:r>
              <a:rPr lang="ru-RU" sz="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интерфейсы</a:t>
            </a:r>
            <a:r>
              <a:rPr lang="ru-RU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1x GbE, 2x USB 3.0, 1x 4Kp60 HDMI</a:t>
            </a:r>
            <a:endParaRPr/>
          </a:p>
          <a:p>
            <a:pPr marL="87313" marR="0" lvl="0" indent="-8731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C96D4"/>
              </a:buClr>
              <a:buSzPts val="900"/>
              <a:buFont typeface="Arial"/>
              <a:buChar char="•"/>
            </a:pPr>
            <a:r>
              <a:rPr lang="ru-RU" sz="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объем памяти</a:t>
            </a:r>
            <a:r>
              <a:rPr lang="ru-RU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128 Гб</a:t>
            </a:r>
            <a:endParaRPr/>
          </a:p>
          <a:p>
            <a:pPr marL="87313" marR="0" lvl="0" indent="-8731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C96D4"/>
              </a:buClr>
              <a:buSzPts val="900"/>
              <a:buFont typeface="Arial"/>
              <a:buChar char="•"/>
            </a:pPr>
            <a:r>
              <a:rPr lang="ru-RU" sz="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диапазон рабочих температур</a:t>
            </a:r>
            <a:r>
              <a:rPr lang="ru-RU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0°C ~ 55°C</a:t>
            </a:r>
            <a:endParaRPr/>
          </a:p>
          <a:p>
            <a:pPr marL="87313" marR="0" lvl="0" indent="-8731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C96D4"/>
              </a:buClr>
              <a:buSzPts val="900"/>
              <a:buFont typeface="Arial"/>
              <a:buChar char="•"/>
            </a:pPr>
            <a:r>
              <a:rPr lang="ru-RU" sz="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габариты</a:t>
            </a:r>
            <a:r>
              <a:rPr lang="ru-RU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Ш: 91.4мм x Д: 76.6мм x В: 70мм </a:t>
            </a:r>
            <a:br>
              <a:rPr lang="ru-RU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9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(ширина с креплением 119.4мм)</a:t>
            </a:r>
            <a:endParaRPr/>
          </a:p>
          <a:p>
            <a:pPr marL="87313" marR="0" lvl="0" indent="-8731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C96D4"/>
              </a:buClr>
              <a:buSzPts val="900"/>
              <a:buFont typeface="Arial"/>
              <a:buChar char="•"/>
            </a:pPr>
            <a:r>
              <a:rPr lang="ru-RU" sz="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питание</a:t>
            </a:r>
            <a:r>
              <a:rPr lang="ru-RU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DC 12V/5A</a:t>
            </a:r>
            <a:endParaRPr/>
          </a:p>
        </p:txBody>
      </p:sp>
      <p:sp>
        <p:nvSpPr>
          <p:cNvPr id="416" name="Google Shape;416;p23"/>
          <p:cNvSpPr txBox="1"/>
          <p:nvPr/>
        </p:nvSpPr>
        <p:spPr>
          <a:xfrm>
            <a:off x="4559062" y="3089898"/>
            <a:ext cx="3533966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ОБЛАСТИ ПРИМЕНЕНИЯ</a:t>
            </a:r>
            <a:endParaRPr/>
          </a:p>
        </p:txBody>
      </p:sp>
      <p:grpSp>
        <p:nvGrpSpPr>
          <p:cNvPr id="417" name="Google Shape;417;p23"/>
          <p:cNvGrpSpPr/>
          <p:nvPr/>
        </p:nvGrpSpPr>
        <p:grpSpPr>
          <a:xfrm>
            <a:off x="4559062" y="5462273"/>
            <a:ext cx="3530553" cy="457048"/>
            <a:chOff x="4307033" y="6075430"/>
            <a:chExt cx="3530553" cy="457048"/>
          </a:xfrm>
        </p:grpSpPr>
        <p:sp>
          <p:nvSpPr>
            <p:cNvPr id="418" name="Google Shape;418;p23"/>
            <p:cNvSpPr txBox="1"/>
            <p:nvPr/>
          </p:nvSpPr>
          <p:spPr>
            <a:xfrm>
              <a:off x="4724545" y="6075430"/>
              <a:ext cx="3113041" cy="45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6D4"/>
                </a:buClr>
                <a:buSzPts val="900"/>
                <a:buFont typeface="Arial"/>
                <a:buNone/>
              </a:pPr>
              <a:r>
                <a:rPr lang="ru-RU" sz="9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другие распределенные объекты </a:t>
              </a:r>
              <a:r>
                <a:rPr lang="ru-RU" sz="9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без собственной серверной инфраструктуры</a:t>
              </a:r>
              <a:r>
                <a:rPr lang="ru-RU" sz="9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ru-RU" sz="9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со слабыми каналами связи</a:t>
              </a:r>
              <a:endParaRPr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307033" y="6107180"/>
              <a:ext cx="277812" cy="277812"/>
              <a:chOff x="4354513" y="5849938"/>
              <a:chExt cx="277812" cy="277812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387850" y="5956300"/>
                <a:ext cx="207962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52" extrusionOk="0">
                    <a:moveTo>
                      <a:pt x="61" y="52"/>
                    </a:moveTo>
                    <a:cubicBezTo>
                      <a:pt x="2" y="52"/>
                      <a:pt x="2" y="52"/>
                      <a:pt x="2" y="52"/>
                    </a:cubicBezTo>
                    <a:cubicBezTo>
                      <a:pt x="1" y="52"/>
                      <a:pt x="0" y="51"/>
                      <a:pt x="0" y="5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2" y="0"/>
                      <a:pt x="63" y="0"/>
                      <a:pt x="63" y="1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3" y="51"/>
                      <a:pt x="62" y="52"/>
                      <a:pt x="61" y="52"/>
                    </a:cubicBezTo>
                    <a:close/>
                    <a:moveTo>
                      <a:pt x="4" y="49"/>
                    </a:moveTo>
                    <a:cubicBezTo>
                      <a:pt x="60" y="49"/>
                      <a:pt x="60" y="49"/>
                      <a:pt x="60" y="49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4376738" y="5919788"/>
                <a:ext cx="231775" cy="46037"/>
              </a:xfrm>
              <a:custGeom>
                <a:avLst/>
                <a:gdLst/>
                <a:ahLst/>
                <a:cxnLst/>
                <a:rect l="l" t="t" r="r" b="b"/>
                <a:pathLst>
                  <a:path w="70" h="14" extrusionOk="0">
                    <a:moveTo>
                      <a:pt x="64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0" y="12"/>
                      <a:pt x="0" y="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7" y="0"/>
                      <a:pt x="70" y="3"/>
                      <a:pt x="70" y="5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2"/>
                      <a:pt x="67" y="14"/>
                      <a:pt x="64" y="14"/>
                    </a:cubicBezTo>
                    <a:close/>
                    <a:moveTo>
                      <a:pt x="5" y="4"/>
                    </a:moveTo>
                    <a:cubicBezTo>
                      <a:pt x="4" y="4"/>
                      <a:pt x="3" y="4"/>
                      <a:pt x="3" y="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5" y="11"/>
                      <a:pt x="66" y="10"/>
                      <a:pt x="66" y="9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6" y="4"/>
                      <a:pt x="65" y="4"/>
                      <a:pt x="64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3"/>
              <p:cNvSpPr/>
              <p:nvPr/>
            </p:nvSpPr>
            <p:spPr>
              <a:xfrm>
                <a:off x="4410075" y="5886450"/>
                <a:ext cx="14287" cy="46037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2" y="14"/>
                    </a:moveTo>
                    <a:cubicBezTo>
                      <a:pt x="1" y="14"/>
                      <a:pt x="0" y="13"/>
                      <a:pt x="0" y="1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3"/>
              <p:cNvSpPr/>
              <p:nvPr/>
            </p:nvSpPr>
            <p:spPr>
              <a:xfrm>
                <a:off x="4562475" y="5886450"/>
                <a:ext cx="9525" cy="46037"/>
              </a:xfrm>
              <a:custGeom>
                <a:avLst/>
                <a:gdLst/>
                <a:ahLst/>
                <a:cxnLst/>
                <a:rect l="l" t="t" r="r" b="b"/>
                <a:pathLst>
                  <a:path w="3" h="14" extrusionOk="0">
                    <a:moveTo>
                      <a:pt x="1" y="14"/>
                    </a:moveTo>
                    <a:cubicBezTo>
                      <a:pt x="0" y="14"/>
                      <a:pt x="0" y="13"/>
                      <a:pt x="0" y="1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2" y="14"/>
                      <a:pt x="1" y="14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4387850" y="5849938"/>
                <a:ext cx="207962" cy="46037"/>
              </a:xfrm>
              <a:custGeom>
                <a:avLst/>
                <a:gdLst/>
                <a:ahLst/>
                <a:cxnLst/>
                <a:rect l="l" t="t" r="r" b="b"/>
                <a:pathLst>
                  <a:path w="63" h="14" extrusionOk="0">
                    <a:moveTo>
                      <a:pt x="58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0" y="12"/>
                      <a:pt x="0" y="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5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3" y="12"/>
                      <a:pt x="61" y="14"/>
                      <a:pt x="58" y="14"/>
                    </a:cubicBezTo>
                    <a:close/>
                    <a:moveTo>
                      <a:pt x="5" y="4"/>
                    </a:moveTo>
                    <a:cubicBezTo>
                      <a:pt x="4" y="4"/>
                      <a:pt x="4" y="4"/>
                      <a:pt x="4" y="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60" y="10"/>
                      <a:pt x="60" y="9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4"/>
                      <a:pt x="59" y="4"/>
                      <a:pt x="58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23"/>
              <p:cNvSpPr/>
              <p:nvPr/>
            </p:nvSpPr>
            <p:spPr>
              <a:xfrm>
                <a:off x="4354513" y="6118225"/>
                <a:ext cx="27781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3" extrusionOk="0">
                    <a:moveTo>
                      <a:pt x="82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3" y="0"/>
                      <a:pt x="84" y="0"/>
                      <a:pt x="84" y="1"/>
                    </a:cubicBezTo>
                    <a:cubicBezTo>
                      <a:pt x="84" y="2"/>
                      <a:pt x="83" y="3"/>
                      <a:pt x="82" y="3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23"/>
              <p:cNvSpPr/>
              <p:nvPr/>
            </p:nvSpPr>
            <p:spPr>
              <a:xfrm>
                <a:off x="4424363" y="6002338"/>
                <a:ext cx="138112" cy="125412"/>
              </a:xfrm>
              <a:custGeom>
                <a:avLst/>
                <a:gdLst/>
                <a:ahLst/>
                <a:cxnLst/>
                <a:rect l="l" t="t" r="r" b="b"/>
                <a:pathLst>
                  <a:path w="42" h="38" extrusionOk="0">
                    <a:moveTo>
                      <a:pt x="40" y="38"/>
                    </a:move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9" y="0"/>
                      <a:pt x="42" y="2"/>
                      <a:pt x="42" y="5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7"/>
                      <a:pt x="41" y="38"/>
                      <a:pt x="40" y="38"/>
                    </a:cubicBezTo>
                    <a:close/>
                    <a:moveTo>
                      <a:pt x="3" y="35"/>
                    </a:moveTo>
                    <a:cubicBezTo>
                      <a:pt x="38" y="35"/>
                      <a:pt x="38" y="35"/>
                      <a:pt x="38" y="3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4"/>
                      <a:pt x="37" y="3"/>
                      <a:pt x="3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4"/>
                      <a:pt x="3" y="5"/>
                    </a:cubicBezTo>
                    <a:lnTo>
                      <a:pt x="3" y="35"/>
                    </a:ln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3"/>
              <p:cNvSpPr/>
              <p:nvPr/>
            </p:nvSpPr>
            <p:spPr>
              <a:xfrm>
                <a:off x="4486275" y="6002338"/>
                <a:ext cx="9525" cy="125412"/>
              </a:xfrm>
              <a:custGeom>
                <a:avLst/>
                <a:gdLst/>
                <a:ahLst/>
                <a:cxnLst/>
                <a:rect l="l" t="t" r="r" b="b"/>
                <a:pathLst>
                  <a:path w="3" h="38" extrusionOk="0">
                    <a:moveTo>
                      <a:pt x="2" y="38"/>
                    </a:moveTo>
                    <a:cubicBezTo>
                      <a:pt x="1" y="38"/>
                      <a:pt x="0" y="37"/>
                      <a:pt x="0" y="3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3" y="38"/>
                      <a:pt x="2" y="38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8" name="Google Shape;428;p23"/>
          <p:cNvGrpSpPr/>
          <p:nvPr/>
        </p:nvGrpSpPr>
        <p:grpSpPr>
          <a:xfrm>
            <a:off x="4559062" y="4831088"/>
            <a:ext cx="3530553" cy="457048"/>
            <a:chOff x="4307033" y="5444245"/>
            <a:chExt cx="3530553" cy="457048"/>
          </a:xfrm>
        </p:grpSpPr>
        <p:sp>
          <p:nvSpPr>
            <p:cNvPr id="429" name="Google Shape;429;p23"/>
            <p:cNvSpPr txBox="1"/>
            <p:nvPr/>
          </p:nvSpPr>
          <p:spPr>
            <a:xfrm>
              <a:off x="4724545" y="5444245"/>
              <a:ext cx="3113041" cy="45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6D4"/>
                </a:buClr>
                <a:buSzPts val="900"/>
                <a:buFont typeface="Arial"/>
                <a:buNone/>
              </a:pPr>
              <a:r>
                <a:rPr lang="ru-RU" sz="9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временные объекты </a:t>
              </a:r>
              <a:br>
                <a:rPr lang="ru-RU" sz="9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900" b="0" i="1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(стройки, выставки, площадки массовых мероприятий)</a:t>
              </a:r>
              <a:endParaRPr/>
            </a:p>
          </p:txBody>
        </p:sp>
        <p:grpSp>
          <p:nvGrpSpPr>
            <p:cNvPr id="430" name="Google Shape;430;p23"/>
            <p:cNvGrpSpPr/>
            <p:nvPr/>
          </p:nvGrpSpPr>
          <p:grpSpPr>
            <a:xfrm>
              <a:off x="4307033" y="5457520"/>
              <a:ext cx="277812" cy="277812"/>
              <a:chOff x="4354513" y="5351463"/>
              <a:chExt cx="277812" cy="277812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4370388" y="5443538"/>
                <a:ext cx="46037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40" extrusionOk="0">
                    <a:moveTo>
                      <a:pt x="7" y="40"/>
                    </a:moveTo>
                    <a:cubicBezTo>
                      <a:pt x="3" y="40"/>
                      <a:pt x="0" y="37"/>
                      <a:pt x="0" y="33"/>
                    </a:cubicBezTo>
                    <a:cubicBezTo>
                      <a:pt x="0" y="31"/>
                      <a:pt x="1" y="29"/>
                      <a:pt x="3" y="27"/>
                    </a:cubicBezTo>
                    <a:cubicBezTo>
                      <a:pt x="4" y="26"/>
                      <a:pt x="5" y="25"/>
                      <a:pt x="5" y="2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6"/>
                      <a:pt x="7" y="28"/>
                      <a:pt x="5" y="30"/>
                    </a:cubicBezTo>
                    <a:cubicBezTo>
                      <a:pt x="4" y="31"/>
                      <a:pt x="3" y="32"/>
                      <a:pt x="3" y="33"/>
                    </a:cubicBezTo>
                    <a:cubicBezTo>
                      <a:pt x="3" y="35"/>
                      <a:pt x="5" y="36"/>
                      <a:pt x="7" y="36"/>
                    </a:cubicBezTo>
                    <a:cubicBezTo>
                      <a:pt x="9" y="36"/>
                      <a:pt x="10" y="35"/>
                      <a:pt x="10" y="33"/>
                    </a:cubicBezTo>
                    <a:cubicBezTo>
                      <a:pt x="10" y="32"/>
                      <a:pt x="11" y="31"/>
                      <a:pt x="12" y="31"/>
                    </a:cubicBezTo>
                    <a:cubicBezTo>
                      <a:pt x="13" y="31"/>
                      <a:pt x="14" y="32"/>
                      <a:pt x="14" y="33"/>
                    </a:cubicBezTo>
                    <a:cubicBezTo>
                      <a:pt x="14" y="37"/>
                      <a:pt x="11" y="40"/>
                      <a:pt x="7" y="4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4503738" y="5397500"/>
                <a:ext cx="58737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18" h="70" extrusionOk="0">
                    <a:moveTo>
                      <a:pt x="16" y="70"/>
                    </a:moveTo>
                    <a:cubicBezTo>
                      <a:pt x="15" y="70"/>
                      <a:pt x="14" y="69"/>
                      <a:pt x="14" y="6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9"/>
                      <a:pt x="3" y="70"/>
                      <a:pt x="2" y="70"/>
                    </a:cubicBezTo>
                    <a:cubicBezTo>
                      <a:pt x="1" y="70"/>
                      <a:pt x="0" y="69"/>
                      <a:pt x="0" y="6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9"/>
                      <a:pt x="17" y="70"/>
                      <a:pt x="16" y="7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3"/>
              <p:cNvSpPr/>
              <p:nvPr/>
            </p:nvSpPr>
            <p:spPr>
              <a:xfrm>
                <a:off x="4503738" y="5397500"/>
                <a:ext cx="58737" cy="1952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59" extrusionOk="0">
                    <a:moveTo>
                      <a:pt x="16" y="59"/>
                    </a:moveTo>
                    <a:cubicBezTo>
                      <a:pt x="2" y="59"/>
                      <a:pt x="2" y="59"/>
                      <a:pt x="2" y="59"/>
                    </a:cubicBezTo>
                    <a:cubicBezTo>
                      <a:pt x="1" y="59"/>
                      <a:pt x="0" y="58"/>
                      <a:pt x="0" y="57"/>
                    </a:cubicBezTo>
                    <a:cubicBezTo>
                      <a:pt x="0" y="56"/>
                      <a:pt x="1" y="56"/>
                      <a:pt x="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4"/>
                      <a:pt x="0" y="43"/>
                      <a:pt x="0" y="43"/>
                    </a:cubicBezTo>
                    <a:cubicBezTo>
                      <a:pt x="1" y="42"/>
                      <a:pt x="1" y="42"/>
                      <a:pt x="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1" y="28"/>
                      <a:pt x="1" y="28"/>
                      <a:pt x="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7" y="17"/>
                      <a:pt x="17" y="17"/>
                      <a:pt x="1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8" y="29"/>
                      <a:pt x="18" y="30"/>
                    </a:cubicBezTo>
                    <a:cubicBezTo>
                      <a:pt x="17" y="31"/>
                      <a:pt x="17" y="31"/>
                      <a:pt x="1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8" y="43"/>
                      <a:pt x="18" y="43"/>
                      <a:pt x="18" y="44"/>
                    </a:cubicBezTo>
                    <a:cubicBezTo>
                      <a:pt x="17" y="45"/>
                      <a:pt x="17" y="45"/>
                      <a:pt x="1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8" y="57"/>
                      <a:pt x="18" y="57"/>
                      <a:pt x="18" y="58"/>
                    </a:cubicBezTo>
                    <a:cubicBezTo>
                      <a:pt x="17" y="59"/>
                      <a:pt x="17" y="59"/>
                      <a:pt x="16" y="59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3"/>
              <p:cNvSpPr/>
              <p:nvPr/>
            </p:nvSpPr>
            <p:spPr>
              <a:xfrm>
                <a:off x="4354513" y="5397500"/>
                <a:ext cx="277812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17" extrusionOk="0">
                    <a:moveTo>
                      <a:pt x="82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9" y="0"/>
                      <a:pt x="49" y="1"/>
                    </a:cubicBezTo>
                    <a:cubicBezTo>
                      <a:pt x="49" y="2"/>
                      <a:pt x="48" y="3"/>
                      <a:pt x="47" y="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9" y="3"/>
                      <a:pt x="59" y="2"/>
                      <a:pt x="59" y="1"/>
                    </a:cubicBezTo>
                    <a:cubicBezTo>
                      <a:pt x="60" y="0"/>
                      <a:pt x="61" y="0"/>
                      <a:pt x="61" y="0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3" y="7"/>
                      <a:pt x="84" y="8"/>
                      <a:pt x="84" y="8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84" y="16"/>
                      <a:pt x="83" y="17"/>
                      <a:pt x="82" y="17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3"/>
              <p:cNvSpPr/>
              <p:nvPr/>
            </p:nvSpPr>
            <p:spPr>
              <a:xfrm>
                <a:off x="4525963" y="5351463"/>
                <a:ext cx="12700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2" y="17"/>
                    </a:moveTo>
                    <a:cubicBezTo>
                      <a:pt x="1" y="17"/>
                      <a:pt x="0" y="16"/>
                      <a:pt x="0" y="1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7"/>
                      <a:pt x="2" y="17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3"/>
              <p:cNvSpPr/>
              <p:nvPr/>
            </p:nvSpPr>
            <p:spPr>
              <a:xfrm>
                <a:off x="4586288" y="5443538"/>
                <a:ext cx="46037" cy="46037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2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1"/>
                      <a:pt x="14" y="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3" y="14"/>
                      <a:pt x="12" y="14"/>
                    </a:cubicBezTo>
                    <a:close/>
                    <a:moveTo>
                      <a:pt x="3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3"/>
              <p:cNvSpPr/>
              <p:nvPr/>
            </p:nvSpPr>
            <p:spPr>
              <a:xfrm>
                <a:off x="4370388" y="5351463"/>
                <a:ext cx="24447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4" h="23" extrusionOk="0">
                    <a:moveTo>
                      <a:pt x="2" y="23"/>
                    </a:moveTo>
                    <a:cubicBezTo>
                      <a:pt x="1" y="23"/>
                      <a:pt x="0" y="23"/>
                      <a:pt x="0" y="22"/>
                    </a:cubicBezTo>
                    <a:cubicBezTo>
                      <a:pt x="0" y="21"/>
                      <a:pt x="0" y="20"/>
                      <a:pt x="1" y="2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50" y="0"/>
                      <a:pt x="50" y="0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4" y="20"/>
                      <a:pt x="74" y="21"/>
                      <a:pt x="73" y="22"/>
                    </a:cubicBezTo>
                    <a:cubicBezTo>
                      <a:pt x="72" y="23"/>
                      <a:pt x="71" y="23"/>
                      <a:pt x="71" y="22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8" name="Google Shape;438;p23"/>
          <p:cNvGrpSpPr/>
          <p:nvPr/>
        </p:nvGrpSpPr>
        <p:grpSpPr>
          <a:xfrm>
            <a:off x="4559062" y="4352251"/>
            <a:ext cx="3508424" cy="304699"/>
            <a:chOff x="4307033" y="4965408"/>
            <a:chExt cx="3508424" cy="304699"/>
          </a:xfrm>
        </p:grpSpPr>
        <p:sp>
          <p:nvSpPr>
            <p:cNvPr id="439" name="Google Shape;439;p23"/>
            <p:cNvSpPr txBox="1"/>
            <p:nvPr/>
          </p:nvSpPr>
          <p:spPr>
            <a:xfrm>
              <a:off x="4702416" y="4965408"/>
              <a:ext cx="3113041" cy="304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6D4"/>
                </a:buClr>
                <a:buSzPts val="900"/>
                <a:buFont typeface="Arial"/>
                <a:buNone/>
              </a:pPr>
              <a:r>
                <a:rPr lang="ru-RU" sz="9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объекты </a:t>
              </a:r>
              <a:r>
                <a:rPr lang="ru-RU" sz="9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малого бизнеса </a:t>
              </a:r>
              <a:br>
                <a:rPr lang="ru-RU" sz="9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900" b="0" i="1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(кафе, магазины, торговые павильоны и др.)</a:t>
              </a:r>
              <a:endParaRPr/>
            </a:p>
          </p:txBody>
        </p:sp>
        <p:grpSp>
          <p:nvGrpSpPr>
            <p:cNvPr id="440" name="Google Shape;440;p23"/>
            <p:cNvGrpSpPr/>
            <p:nvPr/>
          </p:nvGrpSpPr>
          <p:grpSpPr>
            <a:xfrm>
              <a:off x="4307033" y="4976867"/>
              <a:ext cx="265113" cy="276226"/>
              <a:chOff x="4365625" y="4852988"/>
              <a:chExt cx="265113" cy="276226"/>
            </a:xfrm>
          </p:grpSpPr>
          <p:sp>
            <p:nvSpPr>
              <p:cNvPr id="441" name="Google Shape;441;p23"/>
              <p:cNvSpPr/>
              <p:nvPr/>
            </p:nvSpPr>
            <p:spPr>
              <a:xfrm>
                <a:off x="4365625" y="5095876"/>
                <a:ext cx="265113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80" h="10" extrusionOk="0">
                    <a:moveTo>
                      <a:pt x="7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9"/>
                    </a:cubicBezTo>
                    <a:cubicBezTo>
                      <a:pt x="80" y="4"/>
                      <a:pt x="76" y="0"/>
                      <a:pt x="72" y="0"/>
                    </a:cubicBezTo>
                    <a:close/>
                    <a:moveTo>
                      <a:pt x="4" y="7"/>
                    </a:moveTo>
                    <a:cubicBezTo>
                      <a:pt x="4" y="5"/>
                      <a:pt x="6" y="3"/>
                      <a:pt x="9" y="3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4" y="3"/>
                      <a:pt x="76" y="5"/>
                      <a:pt x="77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3"/>
              <p:cNvSpPr/>
              <p:nvPr/>
            </p:nvSpPr>
            <p:spPr>
              <a:xfrm>
                <a:off x="4411663" y="4852988"/>
                <a:ext cx="1730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18" extrusionOk="0">
                    <a:moveTo>
                      <a:pt x="4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2" y="18"/>
                      <a:pt x="52" y="17"/>
                      <a:pt x="52" y="16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4"/>
                      <a:pt x="48" y="0"/>
                      <a:pt x="44" y="0"/>
                    </a:cubicBezTo>
                    <a:close/>
                    <a:moveTo>
                      <a:pt x="49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6" y="4"/>
                      <a:pt x="49" y="6"/>
                      <a:pt x="49" y="9"/>
                    </a:cubicBezTo>
                    <a:cubicBezTo>
                      <a:pt x="49" y="14"/>
                      <a:pt x="49" y="14"/>
                      <a:pt x="49" y="14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23"/>
              <p:cNvSpPr/>
              <p:nvPr/>
            </p:nvSpPr>
            <p:spPr>
              <a:xfrm>
                <a:off x="4375150" y="4899026"/>
                <a:ext cx="698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21" y="1"/>
                    </a:moveTo>
                    <a:cubicBezTo>
                      <a:pt x="21" y="1"/>
                      <a:pt x="20" y="0"/>
                      <a:pt x="2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0" y="25"/>
                      <a:pt x="4" y="28"/>
                      <a:pt x="9" y="28"/>
                    </a:cubicBezTo>
                    <a:cubicBezTo>
                      <a:pt x="14" y="28"/>
                      <a:pt x="18" y="25"/>
                      <a:pt x="18" y="2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2"/>
                      <a:pt x="21" y="2"/>
                      <a:pt x="21" y="1"/>
                    </a:cubicBezTo>
                    <a:close/>
                    <a:moveTo>
                      <a:pt x="14" y="20"/>
                    </a:moveTo>
                    <a:cubicBezTo>
                      <a:pt x="14" y="23"/>
                      <a:pt x="12" y="25"/>
                      <a:pt x="9" y="25"/>
                    </a:cubicBezTo>
                    <a:cubicBezTo>
                      <a:pt x="6" y="25"/>
                      <a:pt x="4" y="23"/>
                      <a:pt x="4" y="2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4"/>
                      <a:pt x="17" y="4"/>
                      <a:pt x="17" y="4"/>
                    </a:cubicBez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3"/>
              <p:cNvSpPr/>
              <p:nvPr/>
            </p:nvSpPr>
            <p:spPr>
              <a:xfrm>
                <a:off x="4468813" y="4899026"/>
                <a:ext cx="58738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18" h="28" extrusionOk="0">
                    <a:moveTo>
                      <a:pt x="1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4" y="28"/>
                      <a:pt x="9" y="28"/>
                    </a:cubicBezTo>
                    <a:cubicBezTo>
                      <a:pt x="14" y="28"/>
                      <a:pt x="18" y="25"/>
                      <a:pt x="18" y="2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  <a:moveTo>
                      <a:pt x="14" y="20"/>
                    </a:moveTo>
                    <a:cubicBezTo>
                      <a:pt x="14" y="23"/>
                      <a:pt x="12" y="25"/>
                      <a:pt x="9" y="25"/>
                    </a:cubicBezTo>
                    <a:cubicBezTo>
                      <a:pt x="6" y="25"/>
                      <a:pt x="4" y="23"/>
                      <a:pt x="4" y="2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14" y="4"/>
                      <a:pt x="14" y="4"/>
                      <a:pt x="14" y="4"/>
                    </a:cubicBez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3"/>
              <p:cNvSpPr/>
              <p:nvPr/>
            </p:nvSpPr>
            <p:spPr>
              <a:xfrm>
                <a:off x="4422775" y="4899026"/>
                <a:ext cx="58738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18" h="28" extrusionOk="0">
                    <a:moveTo>
                      <a:pt x="1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4" y="28"/>
                      <a:pt x="9" y="28"/>
                    </a:cubicBezTo>
                    <a:cubicBezTo>
                      <a:pt x="14" y="28"/>
                      <a:pt x="18" y="25"/>
                      <a:pt x="18" y="2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  <a:moveTo>
                      <a:pt x="14" y="20"/>
                    </a:moveTo>
                    <a:cubicBezTo>
                      <a:pt x="14" y="23"/>
                      <a:pt x="12" y="25"/>
                      <a:pt x="9" y="25"/>
                    </a:cubicBezTo>
                    <a:cubicBezTo>
                      <a:pt x="6" y="25"/>
                      <a:pt x="4" y="23"/>
                      <a:pt x="4" y="2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0"/>
                      <a:pt x="14" y="20"/>
                      <a:pt x="14" y="2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23"/>
              <p:cNvSpPr/>
              <p:nvPr/>
            </p:nvSpPr>
            <p:spPr>
              <a:xfrm>
                <a:off x="4551363" y="4899026"/>
                <a:ext cx="698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21" y="19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5"/>
                      <a:pt x="7" y="28"/>
                      <a:pt x="12" y="28"/>
                    </a:cubicBezTo>
                    <a:cubicBezTo>
                      <a:pt x="17" y="28"/>
                      <a:pt x="21" y="25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12" y="25"/>
                    </a:moveTo>
                    <a:cubicBezTo>
                      <a:pt x="9" y="25"/>
                      <a:pt x="7" y="23"/>
                      <a:pt x="7" y="19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3"/>
                      <a:pt x="15" y="25"/>
                      <a:pt x="12" y="25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23"/>
              <p:cNvSpPr/>
              <p:nvPr/>
            </p:nvSpPr>
            <p:spPr>
              <a:xfrm>
                <a:off x="4514850" y="4899026"/>
                <a:ext cx="603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18" h="28" extrusionOk="0">
                    <a:moveTo>
                      <a:pt x="14" y="2"/>
                    </a:moveTo>
                    <a:cubicBezTo>
                      <a:pt x="14" y="1"/>
                      <a:pt x="13" y="0"/>
                      <a:pt x="1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4" y="28"/>
                      <a:pt x="9" y="28"/>
                    </a:cubicBezTo>
                    <a:cubicBezTo>
                      <a:pt x="14" y="28"/>
                      <a:pt x="18" y="25"/>
                      <a:pt x="18" y="19"/>
                    </a:cubicBezTo>
                    <a:lnTo>
                      <a:pt x="14" y="2"/>
                    </a:lnTo>
                    <a:close/>
                    <a:moveTo>
                      <a:pt x="9" y="25"/>
                    </a:moveTo>
                    <a:cubicBezTo>
                      <a:pt x="6" y="25"/>
                      <a:pt x="4" y="23"/>
                      <a:pt x="4" y="2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3"/>
                      <a:pt x="12" y="25"/>
                      <a:pt x="9" y="25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23"/>
              <p:cNvSpPr/>
              <p:nvPr/>
            </p:nvSpPr>
            <p:spPr>
              <a:xfrm>
                <a:off x="4398963" y="4981576"/>
                <a:ext cx="198438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38" extrusionOk="0">
                    <a:moveTo>
                      <a:pt x="58" y="0"/>
                    </a:moveTo>
                    <a:cubicBezTo>
                      <a:pt x="57" y="0"/>
                      <a:pt x="56" y="1"/>
                      <a:pt x="56" y="2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1" y="38"/>
                      <a:pt x="2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60" y="38"/>
                      <a:pt x="60" y="37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59" y="0"/>
                      <a:pt x="58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23"/>
              <p:cNvSpPr/>
              <p:nvPr/>
            </p:nvSpPr>
            <p:spPr>
              <a:xfrm>
                <a:off x="4422775" y="5003801"/>
                <a:ext cx="6826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extrusionOk="0">
                    <a:moveTo>
                      <a:pt x="2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1" y="21"/>
                      <a:pt x="21" y="20"/>
                      <a:pt x="21" y="19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1"/>
                      <a:pt x="21" y="0"/>
                      <a:pt x="20" y="0"/>
                    </a:cubicBezTo>
                    <a:close/>
                    <a:moveTo>
                      <a:pt x="18" y="17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8" y="3"/>
                      <a:pt x="18" y="3"/>
                      <a:pt x="18" y="3"/>
                    </a:cubicBez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23"/>
              <p:cNvSpPr/>
              <p:nvPr/>
            </p:nvSpPr>
            <p:spPr>
              <a:xfrm>
                <a:off x="4505325" y="5003801"/>
                <a:ext cx="6985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31" extrusionOk="0">
                    <a:moveTo>
                      <a:pt x="1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1" y="31"/>
                      <a:pt x="2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1"/>
                      <a:pt x="21" y="31"/>
                      <a:pt x="21" y="30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1"/>
                      <a:pt x="20" y="0"/>
                      <a:pt x="19" y="0"/>
                    </a:cubicBezTo>
                    <a:close/>
                    <a:moveTo>
                      <a:pt x="17" y="28"/>
                    </a:moveTo>
                    <a:cubicBezTo>
                      <a:pt x="3" y="28"/>
                      <a:pt x="3" y="28"/>
                      <a:pt x="3" y="28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7" y="3"/>
                      <a:pt x="17" y="3"/>
                      <a:pt x="17" y="3"/>
                    </a:cubicBez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1" name="Google Shape;451;p23"/>
          <p:cNvGrpSpPr/>
          <p:nvPr/>
        </p:nvGrpSpPr>
        <p:grpSpPr>
          <a:xfrm>
            <a:off x="4559062" y="3903797"/>
            <a:ext cx="3524203" cy="276225"/>
            <a:chOff x="4307033" y="4516954"/>
            <a:chExt cx="3524203" cy="276225"/>
          </a:xfrm>
        </p:grpSpPr>
        <p:sp>
          <p:nvSpPr>
            <p:cNvPr id="452" name="Google Shape;452;p23"/>
            <p:cNvSpPr txBox="1"/>
            <p:nvPr/>
          </p:nvSpPr>
          <p:spPr>
            <a:xfrm>
              <a:off x="4718195" y="4580370"/>
              <a:ext cx="3113041" cy="142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6D4"/>
                </a:buClr>
                <a:buSzPts val="900"/>
                <a:buFont typeface="Arial"/>
                <a:buNone/>
              </a:pPr>
              <a:r>
                <a:rPr lang="ru-RU" sz="9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сети </a:t>
              </a:r>
              <a:r>
                <a:rPr lang="ru-RU" sz="9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банкоматов</a:t>
              </a:r>
              <a:endParaRPr/>
            </a:p>
          </p:txBody>
        </p:sp>
        <p:grpSp>
          <p:nvGrpSpPr>
            <p:cNvPr id="453" name="Google Shape;453;p23"/>
            <p:cNvGrpSpPr/>
            <p:nvPr/>
          </p:nvGrpSpPr>
          <p:grpSpPr>
            <a:xfrm>
              <a:off x="4307033" y="4516954"/>
              <a:ext cx="277812" cy="276225"/>
              <a:chOff x="4307033" y="4516954"/>
              <a:chExt cx="277812" cy="276225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4307033" y="4516954"/>
                <a:ext cx="277812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7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1"/>
                      <a:pt x="4" y="84"/>
                      <a:pt x="9" y="84"/>
                    </a:cubicBezTo>
                    <a:cubicBezTo>
                      <a:pt x="75" y="84"/>
                      <a:pt x="75" y="84"/>
                      <a:pt x="75" y="84"/>
                    </a:cubicBezTo>
                    <a:cubicBezTo>
                      <a:pt x="80" y="84"/>
                      <a:pt x="84" y="81"/>
                      <a:pt x="84" y="76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4"/>
                      <a:pt x="80" y="0"/>
                      <a:pt x="75" y="0"/>
                    </a:cubicBezTo>
                    <a:close/>
                    <a:moveTo>
                      <a:pt x="81" y="76"/>
                    </a:moveTo>
                    <a:cubicBezTo>
                      <a:pt x="81" y="79"/>
                      <a:pt x="78" y="81"/>
                      <a:pt x="75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6" y="81"/>
                      <a:pt x="4" y="79"/>
                      <a:pt x="4" y="7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6" y="4"/>
                      <a:pt x="9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8" y="4"/>
                      <a:pt x="81" y="6"/>
                      <a:pt x="81" y="9"/>
                    </a:cubicBezTo>
                    <a:cubicBezTo>
                      <a:pt x="81" y="76"/>
                      <a:pt x="81" y="76"/>
                      <a:pt x="81" y="76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4307033" y="4667767"/>
                <a:ext cx="27781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3" extrusionOk="0">
                    <a:moveTo>
                      <a:pt x="8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3" y="3"/>
                      <a:pt x="84" y="3"/>
                      <a:pt x="84" y="2"/>
                    </a:cubicBezTo>
                    <a:cubicBezTo>
                      <a:pt x="84" y="1"/>
                      <a:pt x="83" y="0"/>
                      <a:pt x="82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4330845" y="4539179"/>
                <a:ext cx="184150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56" h="35" extrusionOk="0">
                    <a:moveTo>
                      <a:pt x="5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1" y="35"/>
                      <a:pt x="2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6" y="35"/>
                      <a:pt x="56" y="34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1"/>
                      <a:pt x="55" y="0"/>
                      <a:pt x="54" y="0"/>
                    </a:cubicBezTo>
                    <a:close/>
                    <a:moveTo>
                      <a:pt x="53" y="32"/>
                    </a:moveTo>
                    <a:cubicBezTo>
                      <a:pt x="4" y="32"/>
                      <a:pt x="4" y="32"/>
                      <a:pt x="4" y="3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3" y="4"/>
                      <a:pt x="53" y="4"/>
                      <a:pt x="53" y="4"/>
                    </a:cubicBezTo>
                    <a:lnTo>
                      <a:pt x="53" y="32"/>
                    </a:ln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4459433" y="4691579"/>
                <a:ext cx="101600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31" h="17" extrusionOk="0">
                    <a:moveTo>
                      <a:pt x="29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1" y="1"/>
                      <a:pt x="18" y="0"/>
                      <a:pt x="15" y="0"/>
                    </a:cubicBezTo>
                    <a:cubicBezTo>
                      <a:pt x="13" y="0"/>
                      <a:pt x="10" y="1"/>
                      <a:pt x="8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0" y="16"/>
                      <a:pt x="13" y="17"/>
                      <a:pt x="15" y="17"/>
                    </a:cubicBezTo>
                    <a:cubicBezTo>
                      <a:pt x="18" y="17"/>
                      <a:pt x="21" y="16"/>
                      <a:pt x="22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0" y="14"/>
                      <a:pt x="31" y="13"/>
                      <a:pt x="31" y="12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0" y="3"/>
                      <a:pt x="29" y="3"/>
                    </a:cubicBezTo>
                    <a:close/>
                    <a:moveTo>
                      <a:pt x="28" y="10"/>
                    </a:move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0" y="11"/>
                      <a:pt x="20" y="11"/>
                    </a:cubicBezTo>
                    <a:cubicBezTo>
                      <a:pt x="19" y="13"/>
                      <a:pt x="17" y="14"/>
                      <a:pt x="15" y="14"/>
                    </a:cubicBezTo>
                    <a:cubicBezTo>
                      <a:pt x="13" y="14"/>
                      <a:pt x="12" y="13"/>
                      <a:pt x="11" y="11"/>
                    </a:cubicBezTo>
                    <a:cubicBezTo>
                      <a:pt x="11" y="11"/>
                      <a:pt x="10" y="10"/>
                      <a:pt x="9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1" y="7"/>
                      <a:pt x="11" y="6"/>
                    </a:cubicBezTo>
                    <a:cubicBezTo>
                      <a:pt x="12" y="4"/>
                      <a:pt x="13" y="3"/>
                      <a:pt x="15" y="3"/>
                    </a:cubicBezTo>
                    <a:cubicBezTo>
                      <a:pt x="17" y="3"/>
                      <a:pt x="19" y="4"/>
                      <a:pt x="20" y="6"/>
                    </a:cubicBezTo>
                    <a:cubicBezTo>
                      <a:pt x="20" y="7"/>
                      <a:pt x="21" y="7"/>
                      <a:pt x="21" y="7"/>
                    </a:cubicBezTo>
                    <a:cubicBezTo>
                      <a:pt x="28" y="7"/>
                      <a:pt x="28" y="7"/>
                      <a:pt x="28" y="7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4343545" y="4691579"/>
                <a:ext cx="2381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4376883" y="4691579"/>
                <a:ext cx="222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4343545" y="4713804"/>
                <a:ext cx="2381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4376883" y="4713804"/>
                <a:ext cx="222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4343545" y="4737617"/>
                <a:ext cx="2381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4376883" y="4737617"/>
                <a:ext cx="222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4343545" y="4759842"/>
                <a:ext cx="2381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>
                <a:off x="4376883" y="4759842"/>
                <a:ext cx="222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4413395" y="4691579"/>
                <a:ext cx="222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4413395" y="4713804"/>
                <a:ext cx="222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4413395" y="4737617"/>
                <a:ext cx="222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413395" y="4759842"/>
                <a:ext cx="222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459433" y="4759842"/>
                <a:ext cx="1016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" extrusionOk="0">
                    <a:moveTo>
                      <a:pt x="2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1" name="Google Shape;471;p23"/>
          <p:cNvGrpSpPr/>
          <p:nvPr/>
        </p:nvGrpSpPr>
        <p:grpSpPr>
          <a:xfrm>
            <a:off x="4559062" y="3455342"/>
            <a:ext cx="3524203" cy="276226"/>
            <a:chOff x="4307033" y="4068499"/>
            <a:chExt cx="3524203" cy="276226"/>
          </a:xfrm>
        </p:grpSpPr>
        <p:sp>
          <p:nvSpPr>
            <p:cNvPr id="472" name="Google Shape;472;p23"/>
            <p:cNvSpPr txBox="1"/>
            <p:nvPr/>
          </p:nvSpPr>
          <p:spPr>
            <a:xfrm>
              <a:off x="4718195" y="4132222"/>
              <a:ext cx="3113041" cy="152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6D4"/>
                </a:buClr>
                <a:buSzPts val="900"/>
                <a:buFont typeface="Arial"/>
                <a:buNone/>
              </a:pPr>
              <a:r>
                <a:rPr lang="ru-RU" sz="9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транспорт</a:t>
              </a:r>
              <a:endParaRPr/>
            </a:p>
          </p:txBody>
        </p:sp>
        <p:grpSp>
          <p:nvGrpSpPr>
            <p:cNvPr id="473" name="Google Shape;473;p23"/>
            <p:cNvGrpSpPr/>
            <p:nvPr/>
          </p:nvGrpSpPr>
          <p:grpSpPr>
            <a:xfrm>
              <a:off x="4307033" y="4068499"/>
              <a:ext cx="277812" cy="276226"/>
              <a:chOff x="4307033" y="4068499"/>
              <a:chExt cx="277812" cy="276226"/>
            </a:xfrm>
          </p:grpSpPr>
          <p:sp>
            <p:nvSpPr>
              <p:cNvPr id="474" name="Google Shape;474;p23"/>
              <p:cNvSpPr/>
              <p:nvPr/>
            </p:nvSpPr>
            <p:spPr>
              <a:xfrm>
                <a:off x="4330845" y="4068499"/>
                <a:ext cx="230187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70" h="77" extrusionOk="0">
                    <a:moveTo>
                      <a:pt x="70" y="68"/>
                    </a:move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6"/>
                      <a:pt x="61" y="0"/>
                      <a:pt x="5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9" y="0"/>
                      <a:pt x="3" y="6"/>
                      <a:pt x="3" y="1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1" y="73"/>
                      <a:pt x="3" y="75"/>
                    </a:cubicBezTo>
                    <a:cubicBezTo>
                      <a:pt x="5" y="76"/>
                      <a:pt x="7" y="77"/>
                      <a:pt x="9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3" y="77"/>
                      <a:pt x="66" y="76"/>
                      <a:pt x="67" y="75"/>
                    </a:cubicBezTo>
                    <a:cubicBezTo>
                      <a:pt x="69" y="73"/>
                      <a:pt x="70" y="71"/>
                      <a:pt x="70" y="68"/>
                    </a:cubicBezTo>
                    <a:close/>
                    <a:moveTo>
                      <a:pt x="65" y="72"/>
                    </a:moveTo>
                    <a:cubicBezTo>
                      <a:pt x="64" y="73"/>
                      <a:pt x="62" y="74"/>
                      <a:pt x="61" y="74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8" y="74"/>
                      <a:pt x="6" y="73"/>
                      <a:pt x="5" y="72"/>
                    </a:cubicBezTo>
                    <a:cubicBezTo>
                      <a:pt x="4" y="71"/>
                      <a:pt x="4" y="70"/>
                      <a:pt x="4" y="6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8"/>
                      <a:pt x="11" y="4"/>
                      <a:pt x="1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60" y="4"/>
                      <a:pt x="63" y="8"/>
                      <a:pt x="64" y="12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6" y="70"/>
                      <a:pt x="66" y="71"/>
                      <a:pt x="65" y="72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07033" y="4114537"/>
                <a:ext cx="39687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2" h="18" extrusionOk="0">
                    <a:moveTo>
                      <a:pt x="11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4" y="14"/>
                      <a:pt x="4" y="1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6" y="4"/>
                      <a:pt x="9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3"/>
                      <a:pt x="12" y="2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3" y="18"/>
                      <a:pt x="5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8"/>
                      <a:pt x="12" y="17"/>
                      <a:pt x="12" y="16"/>
                    </a:cubicBezTo>
                    <a:cubicBezTo>
                      <a:pt x="12" y="15"/>
                      <a:pt x="12" y="14"/>
                      <a:pt x="11" y="14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545158" y="4114537"/>
                <a:ext cx="39687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2" h="18" extrusionOk="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4"/>
                      <a:pt x="9" y="6"/>
                      <a:pt x="9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4"/>
                      <a:pt x="7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0" y="18"/>
                      <a:pt x="12" y="16"/>
                      <a:pt x="12" y="13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4"/>
                      <a:pt x="8" y="0"/>
                      <a:pt x="3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59420" y="4090724"/>
                <a:ext cx="173037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52" h="42" extrusionOk="0">
                    <a:moveTo>
                      <a:pt x="51" y="5"/>
                    </a:moveTo>
                    <a:cubicBezTo>
                      <a:pt x="51" y="5"/>
                      <a:pt x="51" y="5"/>
                      <a:pt x="51" y="5"/>
                    </a:cubicBezTo>
                    <a:cubicBezTo>
                      <a:pt x="51" y="3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1" y="3"/>
                      <a:pt x="1" y="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13" y="42"/>
                      <a:pt x="26" y="42"/>
                    </a:cubicBezTo>
                    <a:cubicBezTo>
                      <a:pt x="39" y="42"/>
                      <a:pt x="52" y="40"/>
                      <a:pt x="52" y="34"/>
                    </a:cubicBezTo>
                    <a:lnTo>
                      <a:pt x="51" y="5"/>
                    </a:lnTo>
                    <a:close/>
                    <a:moveTo>
                      <a:pt x="26" y="39"/>
                    </a:moveTo>
                    <a:cubicBezTo>
                      <a:pt x="11" y="39"/>
                      <a:pt x="3" y="35"/>
                      <a:pt x="3" y="3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4"/>
                      <a:pt x="48" y="5"/>
                      <a:pt x="48" y="6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5"/>
                      <a:pt x="41" y="39"/>
                      <a:pt x="26" y="39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367358" y="4252649"/>
                <a:ext cx="31750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0" y="9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  <a:moveTo>
                      <a:pt x="5" y="7"/>
                    </a:moveTo>
                    <a:cubicBezTo>
                      <a:pt x="4" y="7"/>
                      <a:pt x="3" y="7"/>
                      <a:pt x="3" y="6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6" y="4"/>
                      <a:pt x="7" y="5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3"/>
              <p:cNvSpPr/>
              <p:nvPr/>
            </p:nvSpPr>
            <p:spPr>
              <a:xfrm>
                <a:off x="4492770" y="4252649"/>
                <a:ext cx="36512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1" h="11" extrusionOk="0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1" y="9"/>
                      <a:pt x="11" y="6"/>
                    </a:cubicBezTo>
                    <a:cubicBezTo>
                      <a:pt x="11" y="3"/>
                      <a:pt x="8" y="0"/>
                      <a:pt x="5" y="0"/>
                    </a:cubicBezTo>
                    <a:close/>
                    <a:moveTo>
                      <a:pt x="5" y="7"/>
                    </a:moveTo>
                    <a:cubicBezTo>
                      <a:pt x="4" y="7"/>
                      <a:pt x="4" y="7"/>
                      <a:pt x="4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6" y="4"/>
                      <a:pt x="7" y="5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23"/>
              <p:cNvSpPr/>
              <p:nvPr/>
            </p:nvSpPr>
            <p:spPr>
              <a:xfrm>
                <a:off x="4413395" y="4243124"/>
                <a:ext cx="682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" extrusionOk="0">
                    <a:moveTo>
                      <a:pt x="1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1" y="3"/>
                      <a:pt x="21" y="2"/>
                    </a:cubicBezTo>
                    <a:cubicBezTo>
                      <a:pt x="21" y="1"/>
                      <a:pt x="20" y="0"/>
                      <a:pt x="19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4413395" y="4265349"/>
                <a:ext cx="682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" extrusionOk="0">
                    <a:moveTo>
                      <a:pt x="1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1" y="3"/>
                      <a:pt x="21" y="2"/>
                    </a:cubicBezTo>
                    <a:cubicBezTo>
                      <a:pt x="21" y="1"/>
                      <a:pt x="20" y="0"/>
                      <a:pt x="19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4413395" y="4289162"/>
                <a:ext cx="682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" extrusionOk="0">
                    <a:moveTo>
                      <a:pt x="1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1" y="3"/>
                      <a:pt x="21" y="2"/>
                    </a:cubicBezTo>
                    <a:cubicBezTo>
                      <a:pt x="21" y="1"/>
                      <a:pt x="20" y="0"/>
                      <a:pt x="19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4353070" y="4311387"/>
                <a:ext cx="60325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" extrusionOk="0">
                    <a:moveTo>
                      <a:pt x="16" y="0"/>
                    </a:move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5" y="10"/>
                      <a:pt x="18" y="8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4481658" y="4311387"/>
                <a:ext cx="57150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15" y="0"/>
                    </a:moveTo>
                    <a:cubicBezTo>
                      <a:pt x="14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5" y="10"/>
                      <a:pt x="17" y="8"/>
                      <a:pt x="17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4330845" y="4068499"/>
                <a:ext cx="230187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70" h="77" extrusionOk="0">
                    <a:moveTo>
                      <a:pt x="70" y="68"/>
                    </a:move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6"/>
                      <a:pt x="61" y="0"/>
                      <a:pt x="5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9" y="0"/>
                      <a:pt x="3" y="6"/>
                      <a:pt x="3" y="1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1" y="73"/>
                      <a:pt x="3" y="75"/>
                    </a:cubicBezTo>
                    <a:cubicBezTo>
                      <a:pt x="5" y="76"/>
                      <a:pt x="7" y="77"/>
                      <a:pt x="9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3" y="77"/>
                      <a:pt x="66" y="76"/>
                      <a:pt x="67" y="75"/>
                    </a:cubicBezTo>
                    <a:cubicBezTo>
                      <a:pt x="69" y="73"/>
                      <a:pt x="70" y="71"/>
                      <a:pt x="70" y="68"/>
                    </a:cubicBezTo>
                    <a:close/>
                    <a:moveTo>
                      <a:pt x="65" y="72"/>
                    </a:moveTo>
                    <a:cubicBezTo>
                      <a:pt x="64" y="73"/>
                      <a:pt x="62" y="74"/>
                      <a:pt x="61" y="74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8" y="74"/>
                      <a:pt x="6" y="73"/>
                      <a:pt x="5" y="72"/>
                    </a:cubicBezTo>
                    <a:cubicBezTo>
                      <a:pt x="4" y="71"/>
                      <a:pt x="4" y="70"/>
                      <a:pt x="4" y="6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8"/>
                      <a:pt x="11" y="4"/>
                      <a:pt x="1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60" y="4"/>
                      <a:pt x="63" y="8"/>
                      <a:pt x="64" y="12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6" y="70"/>
                      <a:pt x="66" y="71"/>
                      <a:pt x="65" y="72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4307033" y="4114537"/>
                <a:ext cx="39687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2" h="18" extrusionOk="0">
                    <a:moveTo>
                      <a:pt x="11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4" y="14"/>
                      <a:pt x="4" y="1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6" y="4"/>
                      <a:pt x="9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3"/>
                      <a:pt x="12" y="2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3" y="18"/>
                      <a:pt x="5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8"/>
                      <a:pt x="12" y="17"/>
                      <a:pt x="12" y="16"/>
                    </a:cubicBezTo>
                    <a:cubicBezTo>
                      <a:pt x="12" y="15"/>
                      <a:pt x="12" y="14"/>
                      <a:pt x="11" y="14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23"/>
              <p:cNvSpPr/>
              <p:nvPr/>
            </p:nvSpPr>
            <p:spPr>
              <a:xfrm>
                <a:off x="4545158" y="4114537"/>
                <a:ext cx="39687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2" h="18" extrusionOk="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4"/>
                      <a:pt x="9" y="6"/>
                      <a:pt x="9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4"/>
                      <a:pt x="7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0" y="18"/>
                      <a:pt x="12" y="16"/>
                      <a:pt x="12" y="13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4"/>
                      <a:pt x="8" y="0"/>
                      <a:pt x="3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23"/>
              <p:cNvSpPr/>
              <p:nvPr/>
            </p:nvSpPr>
            <p:spPr>
              <a:xfrm>
                <a:off x="4359420" y="4090724"/>
                <a:ext cx="173037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52" h="42" extrusionOk="0">
                    <a:moveTo>
                      <a:pt x="51" y="5"/>
                    </a:moveTo>
                    <a:cubicBezTo>
                      <a:pt x="51" y="5"/>
                      <a:pt x="51" y="5"/>
                      <a:pt x="51" y="5"/>
                    </a:cubicBezTo>
                    <a:cubicBezTo>
                      <a:pt x="51" y="3"/>
                      <a:pt x="49" y="0"/>
                      <a:pt x="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1" y="3"/>
                      <a:pt x="1" y="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13" y="42"/>
                      <a:pt x="26" y="42"/>
                    </a:cubicBezTo>
                    <a:cubicBezTo>
                      <a:pt x="39" y="42"/>
                      <a:pt x="52" y="40"/>
                      <a:pt x="52" y="34"/>
                    </a:cubicBezTo>
                    <a:lnTo>
                      <a:pt x="51" y="5"/>
                    </a:lnTo>
                    <a:close/>
                    <a:moveTo>
                      <a:pt x="26" y="39"/>
                    </a:moveTo>
                    <a:cubicBezTo>
                      <a:pt x="11" y="39"/>
                      <a:pt x="3" y="35"/>
                      <a:pt x="3" y="3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4"/>
                      <a:pt x="48" y="5"/>
                      <a:pt x="48" y="6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5"/>
                      <a:pt x="41" y="39"/>
                      <a:pt x="26" y="39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3"/>
              <p:cNvSpPr/>
              <p:nvPr/>
            </p:nvSpPr>
            <p:spPr>
              <a:xfrm>
                <a:off x="4367358" y="4252649"/>
                <a:ext cx="31750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0" y="9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  <a:moveTo>
                      <a:pt x="5" y="7"/>
                    </a:moveTo>
                    <a:cubicBezTo>
                      <a:pt x="4" y="7"/>
                      <a:pt x="3" y="7"/>
                      <a:pt x="3" y="6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6" y="4"/>
                      <a:pt x="7" y="5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492770" y="4252649"/>
                <a:ext cx="36512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1" h="11" extrusionOk="0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1" y="9"/>
                      <a:pt x="11" y="6"/>
                    </a:cubicBezTo>
                    <a:cubicBezTo>
                      <a:pt x="11" y="3"/>
                      <a:pt x="8" y="0"/>
                      <a:pt x="5" y="0"/>
                    </a:cubicBezTo>
                    <a:close/>
                    <a:moveTo>
                      <a:pt x="5" y="7"/>
                    </a:moveTo>
                    <a:cubicBezTo>
                      <a:pt x="4" y="7"/>
                      <a:pt x="4" y="7"/>
                      <a:pt x="4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6" y="4"/>
                      <a:pt x="7" y="5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413395" y="4243124"/>
                <a:ext cx="682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" extrusionOk="0">
                    <a:moveTo>
                      <a:pt x="1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1" y="3"/>
                      <a:pt x="21" y="2"/>
                    </a:cubicBezTo>
                    <a:cubicBezTo>
                      <a:pt x="21" y="1"/>
                      <a:pt x="20" y="0"/>
                      <a:pt x="19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413395" y="4265349"/>
                <a:ext cx="682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" extrusionOk="0">
                    <a:moveTo>
                      <a:pt x="1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1" y="3"/>
                      <a:pt x="21" y="2"/>
                    </a:cubicBezTo>
                    <a:cubicBezTo>
                      <a:pt x="21" y="1"/>
                      <a:pt x="20" y="0"/>
                      <a:pt x="19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4413395" y="4289162"/>
                <a:ext cx="682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" extrusionOk="0">
                    <a:moveTo>
                      <a:pt x="1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1" y="3"/>
                      <a:pt x="21" y="2"/>
                    </a:cubicBezTo>
                    <a:cubicBezTo>
                      <a:pt x="21" y="1"/>
                      <a:pt x="20" y="0"/>
                      <a:pt x="19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4353070" y="4311387"/>
                <a:ext cx="60325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" extrusionOk="0">
                    <a:moveTo>
                      <a:pt x="16" y="0"/>
                    </a:move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5" y="10"/>
                      <a:pt x="18" y="8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23"/>
              <p:cNvSpPr/>
              <p:nvPr/>
            </p:nvSpPr>
            <p:spPr>
              <a:xfrm>
                <a:off x="4481658" y="4311387"/>
                <a:ext cx="57150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15" y="0"/>
                    </a:moveTo>
                    <a:cubicBezTo>
                      <a:pt x="14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5" y="10"/>
                      <a:pt x="17" y="8"/>
                      <a:pt x="17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8F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96" name="Google Shape;49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4420" y="1660096"/>
            <a:ext cx="3678736" cy="2828902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3"/>
          <p:cNvSpPr txBox="1"/>
          <p:nvPr/>
        </p:nvSpPr>
        <p:spPr>
          <a:xfrm>
            <a:off x="633616" y="1683542"/>
            <a:ext cx="62247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Сверхкомпактное коробочное решение Appliance</a:t>
            </a: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 микросервер биометрического распознавания лиц для объектов, где установка серверов или персональных компьютеров затруднительна или не представляется возможной.</a:t>
            </a:r>
            <a:endParaRPr sz="1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p23"/>
          <p:cNvSpPr/>
          <p:nvPr/>
        </p:nvSpPr>
        <p:spPr>
          <a:xfrm>
            <a:off x="0" y="908050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314" y="1942864"/>
            <a:ext cx="11001624" cy="4599411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24"/>
          <p:cNvSpPr txBox="1"/>
          <p:nvPr/>
        </p:nvSpPr>
        <p:spPr>
          <a:xfrm>
            <a:off x="5465388" y="1694579"/>
            <a:ext cx="2441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>
                <a:solidFill>
                  <a:srgbClr val="11151A"/>
                </a:solidFill>
              </a:rPr>
              <a:t>                       </a:t>
            </a: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 Appliance</a:t>
            </a:r>
            <a:endParaRPr sz="1000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4"/>
          <p:cNvSpPr txBox="1"/>
          <p:nvPr/>
        </p:nvSpPr>
        <p:spPr>
          <a:xfrm>
            <a:off x="6578007" y="3522199"/>
            <a:ext cx="1056371" cy="26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Камеры</a:t>
            </a:r>
            <a:endParaRPr sz="1000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4"/>
          <p:cNvSpPr txBox="1"/>
          <p:nvPr/>
        </p:nvSpPr>
        <p:spPr>
          <a:xfrm>
            <a:off x="8520340" y="2004266"/>
            <a:ext cx="1072234" cy="26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Интернет</a:t>
            </a:r>
            <a:endParaRPr/>
          </a:p>
        </p:txBody>
      </p:sp>
      <p:sp>
        <p:nvSpPr>
          <p:cNvPr id="507" name="Google Shape;507;p24"/>
          <p:cNvSpPr txBox="1"/>
          <p:nvPr/>
        </p:nvSpPr>
        <p:spPr>
          <a:xfrm>
            <a:off x="9958754" y="5499241"/>
            <a:ext cx="1641736" cy="26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Ситуационный центр</a:t>
            </a:r>
            <a:endParaRPr/>
          </a:p>
        </p:txBody>
      </p:sp>
      <p:sp>
        <p:nvSpPr>
          <p:cNvPr id="508" name="Google Shape;508;p24"/>
          <p:cNvSpPr txBox="1">
            <a:spLocks noGrp="1"/>
          </p:cNvSpPr>
          <p:nvPr>
            <p:ph type="title" idx="4294967295"/>
          </p:nvPr>
        </p:nvSpPr>
        <p:spPr>
          <a:xfrm>
            <a:off x="631314" y="1204235"/>
            <a:ext cx="7965000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1400" b="0"/>
              <a:t>Сценарии применения</a:t>
            </a:r>
            <a:endParaRPr sz="1400" b="0"/>
          </a:p>
        </p:txBody>
      </p:sp>
      <p:sp>
        <p:nvSpPr>
          <p:cNvPr id="509" name="Google Shape;509;p24"/>
          <p:cNvSpPr txBox="1"/>
          <p:nvPr/>
        </p:nvSpPr>
        <p:spPr>
          <a:xfrm>
            <a:off x="631314" y="829310"/>
            <a:ext cx="7965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Безопасность на транспорте</a:t>
            </a:r>
            <a:endParaRPr/>
          </a:p>
        </p:txBody>
      </p:sp>
      <p:sp>
        <p:nvSpPr>
          <p:cNvPr id="510" name="Google Shape;510;p24"/>
          <p:cNvSpPr/>
          <p:nvPr/>
        </p:nvSpPr>
        <p:spPr>
          <a:xfrm>
            <a:off x="0" y="908050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1" name="Google Shape;51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77" y="1085190"/>
            <a:ext cx="9906376" cy="5404398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5"/>
          <p:cNvSpPr txBox="1"/>
          <p:nvPr/>
        </p:nvSpPr>
        <p:spPr>
          <a:xfrm>
            <a:off x="4822146" y="1085190"/>
            <a:ext cx="2348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 Appliance</a:t>
            </a:r>
            <a:endParaRPr sz="1000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 txBox="1"/>
          <p:nvPr/>
        </p:nvSpPr>
        <p:spPr>
          <a:xfrm>
            <a:off x="6651375" y="2462919"/>
            <a:ext cx="974523" cy="26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Камеры</a:t>
            </a:r>
            <a:endParaRPr sz="1000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 txBox="1"/>
          <p:nvPr/>
        </p:nvSpPr>
        <p:spPr>
          <a:xfrm>
            <a:off x="8028504" y="1215194"/>
            <a:ext cx="1031264" cy="26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Интернет</a:t>
            </a:r>
            <a:endParaRPr/>
          </a:p>
        </p:txBody>
      </p:sp>
      <p:sp>
        <p:nvSpPr>
          <p:cNvPr id="520" name="Google Shape;520;p25"/>
          <p:cNvSpPr txBox="1"/>
          <p:nvPr/>
        </p:nvSpPr>
        <p:spPr>
          <a:xfrm>
            <a:off x="9570018" y="4683714"/>
            <a:ext cx="1579005" cy="26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Ситуационный центр</a:t>
            </a:r>
            <a:endParaRPr/>
          </a:p>
        </p:txBody>
      </p:sp>
      <p:sp>
        <p:nvSpPr>
          <p:cNvPr id="521" name="Google Shape;52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0962" y="1749277"/>
            <a:ext cx="8159520" cy="47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6"/>
          <p:cNvSpPr txBox="1"/>
          <p:nvPr/>
        </p:nvSpPr>
        <p:spPr>
          <a:xfrm>
            <a:off x="2123554" y="4043251"/>
            <a:ext cx="1793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Appliance</a:t>
            </a:r>
            <a:b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00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внутри банкомата</a:t>
            </a:r>
            <a:endParaRPr/>
          </a:p>
        </p:txBody>
      </p:sp>
      <p:sp>
        <p:nvSpPr>
          <p:cNvPr id="528" name="Google Shape;528;p26"/>
          <p:cNvSpPr txBox="1"/>
          <p:nvPr/>
        </p:nvSpPr>
        <p:spPr>
          <a:xfrm>
            <a:off x="4541573" y="1993297"/>
            <a:ext cx="1400520" cy="26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Камера банкомата</a:t>
            </a:r>
            <a:endParaRPr sz="1000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7457586" y="2124551"/>
            <a:ext cx="1072234" cy="26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Интернет</a:t>
            </a:r>
            <a:endParaRPr/>
          </a:p>
        </p:txBody>
      </p:sp>
      <p:sp>
        <p:nvSpPr>
          <p:cNvPr id="530" name="Google Shape;530;p26"/>
          <p:cNvSpPr txBox="1"/>
          <p:nvPr/>
        </p:nvSpPr>
        <p:spPr>
          <a:xfrm>
            <a:off x="9575625" y="5928129"/>
            <a:ext cx="16417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Ситуационный центр</a:t>
            </a:r>
            <a:endParaRPr/>
          </a:p>
        </p:txBody>
      </p:sp>
      <p:sp>
        <p:nvSpPr>
          <p:cNvPr id="531" name="Google Shape;531;p26"/>
          <p:cNvSpPr/>
          <p:nvPr/>
        </p:nvSpPr>
        <p:spPr>
          <a:xfrm>
            <a:off x="0" y="1072172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2" name="Google Shape;532;p26"/>
          <p:cNvSpPr txBox="1">
            <a:spLocks noGrp="1"/>
          </p:cNvSpPr>
          <p:nvPr>
            <p:ph type="title" idx="4294967295"/>
          </p:nvPr>
        </p:nvSpPr>
        <p:spPr>
          <a:xfrm>
            <a:off x="631314" y="1368357"/>
            <a:ext cx="7965000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1400" b="0"/>
              <a:t>Сценарии применения</a:t>
            </a:r>
            <a:endParaRPr sz="1400" b="0"/>
          </a:p>
        </p:txBody>
      </p:sp>
      <p:sp>
        <p:nvSpPr>
          <p:cNvPr id="533" name="Google Shape;533;p26"/>
          <p:cNvSpPr txBox="1"/>
          <p:nvPr/>
        </p:nvSpPr>
        <p:spPr>
          <a:xfrm>
            <a:off x="631314" y="993432"/>
            <a:ext cx="7965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Банкоматы</a:t>
            </a:r>
            <a:endParaRPr/>
          </a:p>
        </p:txBody>
      </p:sp>
      <p:sp>
        <p:nvSpPr>
          <p:cNvPr id="534" name="Google Shape;53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320" y="439777"/>
            <a:ext cx="11102196" cy="6093512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27"/>
          <p:cNvSpPr txBox="1"/>
          <p:nvPr/>
        </p:nvSpPr>
        <p:spPr>
          <a:xfrm>
            <a:off x="5480912" y="1675315"/>
            <a:ext cx="1003012" cy="26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Камеры</a:t>
            </a:r>
            <a:endParaRPr sz="1000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7"/>
          <p:cNvSpPr txBox="1"/>
          <p:nvPr/>
        </p:nvSpPr>
        <p:spPr>
          <a:xfrm>
            <a:off x="6447595" y="323611"/>
            <a:ext cx="1293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Appliance</a:t>
            </a:r>
            <a:endParaRPr sz="1000" b="1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7"/>
          <p:cNvSpPr txBox="1"/>
          <p:nvPr/>
        </p:nvSpPr>
        <p:spPr>
          <a:xfrm>
            <a:off x="9495860" y="3638041"/>
            <a:ext cx="24258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Ситуационный центр</a:t>
            </a:r>
            <a:b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00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(обнаружено совпадение </a:t>
            </a:r>
            <a:br>
              <a:rPr lang="ru-RU" sz="1000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00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с базой данных воров и VIP-персон)</a:t>
            </a:r>
            <a:endParaRPr/>
          </a:p>
        </p:txBody>
      </p:sp>
      <p:sp>
        <p:nvSpPr>
          <p:cNvPr id="543" name="Google Shape;543;p27"/>
          <p:cNvSpPr txBox="1"/>
          <p:nvPr/>
        </p:nvSpPr>
        <p:spPr>
          <a:xfrm>
            <a:off x="330617" y="2254097"/>
            <a:ext cx="1957552" cy="26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Обнаружена VIP-персона</a:t>
            </a:r>
            <a:endParaRPr/>
          </a:p>
        </p:txBody>
      </p:sp>
      <p:sp>
        <p:nvSpPr>
          <p:cNvPr id="544" name="Google Shape;544;p27"/>
          <p:cNvSpPr txBox="1"/>
          <p:nvPr/>
        </p:nvSpPr>
        <p:spPr>
          <a:xfrm>
            <a:off x="1003477" y="5139372"/>
            <a:ext cx="1420545" cy="26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Обнаружен вор</a:t>
            </a:r>
            <a:endParaRPr/>
          </a:p>
        </p:txBody>
      </p:sp>
      <p:sp>
        <p:nvSpPr>
          <p:cNvPr id="545" name="Google Shape;545;p27"/>
          <p:cNvSpPr txBox="1"/>
          <p:nvPr/>
        </p:nvSpPr>
        <p:spPr>
          <a:xfrm>
            <a:off x="6794703" y="5509306"/>
            <a:ext cx="487024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Торговые центры</a:t>
            </a:r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12059723" y="5657587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7" name="Google Shape;547;p27"/>
          <p:cNvSpPr txBox="1"/>
          <p:nvPr/>
        </p:nvSpPr>
        <p:spPr>
          <a:xfrm>
            <a:off x="6975232" y="5909375"/>
            <a:ext cx="4689714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Сценарии применения</a:t>
            </a:r>
            <a:endParaRPr/>
          </a:p>
        </p:txBody>
      </p:sp>
      <p:sp>
        <p:nvSpPr>
          <p:cNvPr id="548" name="Google Shape;5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652" y="311728"/>
            <a:ext cx="11060696" cy="62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28"/>
          <p:cNvSpPr txBox="1"/>
          <p:nvPr/>
        </p:nvSpPr>
        <p:spPr>
          <a:xfrm>
            <a:off x="8967344" y="5914089"/>
            <a:ext cx="1361477" cy="4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250" rIns="64500" bIns="322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706"/>
              <a:buFont typeface="Arial"/>
              <a:buNone/>
            </a:pPr>
            <a:r>
              <a:rPr lang="ru-RU" sz="706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Городской и пригородный транспорт, остановки транспорта</a:t>
            </a:r>
            <a:endParaRPr sz="706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8"/>
          <p:cNvSpPr txBox="1"/>
          <p:nvPr/>
        </p:nvSpPr>
        <p:spPr>
          <a:xfrm>
            <a:off x="5618424" y="3568757"/>
            <a:ext cx="1711522" cy="4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250" rIns="64500" bIns="322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706"/>
              <a:buFont typeface="Arial"/>
              <a:buNone/>
            </a:pPr>
            <a:r>
              <a:rPr lang="ru-RU" sz="706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Ситуационный центр</a:t>
            </a:r>
            <a:br>
              <a:rPr lang="ru-RU" sz="706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706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(обнаружено совпадение </a:t>
            </a:r>
            <a:br>
              <a:rPr lang="ru-RU" sz="706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706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с базой данных разыскиваемого лица)</a:t>
            </a:r>
            <a:endParaRPr/>
          </a:p>
        </p:txBody>
      </p:sp>
      <p:sp>
        <p:nvSpPr>
          <p:cNvPr id="556" name="Google Shape;556;p28"/>
          <p:cNvSpPr txBox="1"/>
          <p:nvPr/>
        </p:nvSpPr>
        <p:spPr>
          <a:xfrm>
            <a:off x="8600565" y="721901"/>
            <a:ext cx="1361477" cy="19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250" rIns="64500" bIns="322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706"/>
              <a:buFont typeface="Arial"/>
              <a:buNone/>
            </a:pPr>
            <a:r>
              <a:rPr lang="ru-RU" sz="706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Массовые мероприятия</a:t>
            </a:r>
            <a:endParaRPr sz="706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8"/>
          <p:cNvSpPr txBox="1"/>
          <p:nvPr/>
        </p:nvSpPr>
        <p:spPr>
          <a:xfrm>
            <a:off x="5017333" y="1560660"/>
            <a:ext cx="1361477" cy="325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250" rIns="64500" bIns="322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706"/>
              <a:buFont typeface="Arial"/>
              <a:buNone/>
            </a:pPr>
            <a:r>
              <a:rPr lang="ru-RU" sz="706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Улицы и места скопления людей</a:t>
            </a:r>
            <a:endParaRPr sz="706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8"/>
          <p:cNvSpPr txBox="1"/>
          <p:nvPr/>
        </p:nvSpPr>
        <p:spPr>
          <a:xfrm>
            <a:off x="10889661" y="3564494"/>
            <a:ext cx="642604" cy="19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250" rIns="64500" bIns="322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706"/>
              <a:buFont typeface="Arial"/>
              <a:buNone/>
            </a:pPr>
            <a:r>
              <a:rPr lang="ru-RU" sz="706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Такси</a:t>
            </a:r>
            <a:endParaRPr sz="706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8"/>
          <p:cNvSpPr txBox="1"/>
          <p:nvPr/>
        </p:nvSpPr>
        <p:spPr>
          <a:xfrm>
            <a:off x="483691" y="4990239"/>
            <a:ext cx="1361477" cy="325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250" rIns="64500" bIns="322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706"/>
              <a:buFont typeface="Arial"/>
              <a:buNone/>
            </a:pPr>
            <a:r>
              <a:rPr lang="ru-RU" sz="706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Гражданские и муниципальные объекты</a:t>
            </a:r>
            <a:endParaRPr sz="706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8"/>
          <p:cNvSpPr txBox="1"/>
          <p:nvPr/>
        </p:nvSpPr>
        <p:spPr>
          <a:xfrm>
            <a:off x="1164429" y="976645"/>
            <a:ext cx="1361477" cy="19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250" rIns="64500" bIns="322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706"/>
              <a:buFont typeface="Arial"/>
              <a:buNone/>
            </a:pPr>
            <a:r>
              <a:rPr lang="ru-RU" sz="706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Уведомление патрулей</a:t>
            </a:r>
            <a:endParaRPr/>
          </a:p>
        </p:txBody>
      </p:sp>
      <p:sp>
        <p:nvSpPr>
          <p:cNvPr id="561" name="Google Shape;561;p28"/>
          <p:cNvSpPr txBox="1"/>
          <p:nvPr/>
        </p:nvSpPr>
        <p:spPr>
          <a:xfrm>
            <a:off x="11139738" y="4833372"/>
            <a:ext cx="785054" cy="325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250" rIns="64500" bIns="322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706"/>
              <a:buFont typeface="Arial"/>
              <a:buNone/>
            </a:pPr>
            <a:r>
              <a:rPr lang="ru-RU" sz="706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Уведомление патрулей</a:t>
            </a:r>
            <a:endParaRPr/>
          </a:p>
        </p:txBody>
      </p:sp>
      <p:sp>
        <p:nvSpPr>
          <p:cNvPr id="562" name="Google Shape;562;p28"/>
          <p:cNvSpPr txBox="1"/>
          <p:nvPr/>
        </p:nvSpPr>
        <p:spPr>
          <a:xfrm>
            <a:off x="3258315" y="5554844"/>
            <a:ext cx="1637870" cy="19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250" rIns="64500" bIns="322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706"/>
              <a:buFont typeface="Arial"/>
              <a:buNone/>
            </a:pPr>
            <a:r>
              <a:rPr lang="ru-RU" sz="706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АЗС на трассах, городские АЗС</a:t>
            </a:r>
            <a:endParaRPr/>
          </a:p>
        </p:txBody>
      </p:sp>
      <p:sp>
        <p:nvSpPr>
          <p:cNvPr id="563" name="Google Shape;563;p28"/>
          <p:cNvSpPr txBox="1"/>
          <p:nvPr/>
        </p:nvSpPr>
        <p:spPr>
          <a:xfrm>
            <a:off x="7871793" y="311727"/>
            <a:ext cx="993131" cy="19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250" rIns="64500" bIns="322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706"/>
              <a:buFont typeface="Arial"/>
              <a:buNone/>
            </a:pPr>
            <a:r>
              <a:rPr lang="ru-RU" sz="706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Сети банкоматов</a:t>
            </a:r>
            <a:endParaRPr sz="706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8"/>
          <p:cNvSpPr txBox="1"/>
          <p:nvPr/>
        </p:nvSpPr>
        <p:spPr>
          <a:xfrm>
            <a:off x="3396511" y="2286777"/>
            <a:ext cx="1361477" cy="19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250" rIns="64500" bIns="322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706"/>
              <a:buFont typeface="Arial"/>
              <a:buNone/>
            </a:pPr>
            <a:r>
              <a:rPr lang="ru-RU" sz="706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Объекты торговли</a:t>
            </a:r>
            <a:endParaRPr sz="706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8"/>
          <p:cNvSpPr/>
          <p:nvPr/>
        </p:nvSpPr>
        <p:spPr>
          <a:xfrm>
            <a:off x="1702" y="5917629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6" name="Google Shape;566;p28"/>
          <p:cNvSpPr txBox="1"/>
          <p:nvPr/>
        </p:nvSpPr>
        <p:spPr>
          <a:xfrm>
            <a:off x="629286" y="6413680"/>
            <a:ext cx="7965000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Сценарии применения</a:t>
            </a:r>
            <a:endParaRPr/>
          </a:p>
        </p:txBody>
      </p:sp>
      <p:sp>
        <p:nvSpPr>
          <p:cNvPr id="567" name="Google Shape;567;p28"/>
          <p:cNvSpPr txBox="1"/>
          <p:nvPr/>
        </p:nvSpPr>
        <p:spPr>
          <a:xfrm>
            <a:off x="629286" y="5770904"/>
            <a:ext cx="7965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Решения для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безопасных городов</a:t>
            </a:r>
            <a:endParaRPr/>
          </a:p>
        </p:txBody>
      </p:sp>
      <p:sp>
        <p:nvSpPr>
          <p:cNvPr id="568" name="Google Shape;56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800" y="466040"/>
            <a:ext cx="10971030" cy="6416909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29"/>
          <p:cNvSpPr txBox="1"/>
          <p:nvPr/>
        </p:nvSpPr>
        <p:spPr>
          <a:xfrm>
            <a:off x="3927366" y="1503102"/>
            <a:ext cx="1793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Appliance</a:t>
            </a:r>
            <a:b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00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на корпусе квадрокоптера</a:t>
            </a:r>
            <a:endParaRPr sz="1000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9"/>
          <p:cNvSpPr txBox="1"/>
          <p:nvPr/>
        </p:nvSpPr>
        <p:spPr>
          <a:xfrm>
            <a:off x="6821403" y="1701804"/>
            <a:ext cx="1400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Камера квадрокоптера</a:t>
            </a:r>
            <a:endParaRPr sz="1000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9"/>
          <p:cNvSpPr txBox="1"/>
          <p:nvPr/>
        </p:nvSpPr>
        <p:spPr>
          <a:xfrm>
            <a:off x="8485835" y="587075"/>
            <a:ext cx="1072234" cy="26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Интернет</a:t>
            </a:r>
            <a:endParaRPr/>
          </a:p>
        </p:txBody>
      </p:sp>
      <p:sp>
        <p:nvSpPr>
          <p:cNvPr id="577" name="Google Shape;577;p29"/>
          <p:cNvSpPr txBox="1"/>
          <p:nvPr/>
        </p:nvSpPr>
        <p:spPr>
          <a:xfrm>
            <a:off x="9981939" y="3802048"/>
            <a:ext cx="16417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Ситуационный центр</a:t>
            </a:r>
            <a:endParaRPr/>
          </a:p>
        </p:txBody>
      </p:sp>
      <p:cxnSp>
        <p:nvCxnSpPr>
          <p:cNvPr id="578" name="Google Shape;578;p29"/>
          <p:cNvCxnSpPr/>
          <p:nvPr/>
        </p:nvCxnSpPr>
        <p:spPr>
          <a:xfrm rot="10800000">
            <a:off x="5495028" y="1391228"/>
            <a:ext cx="819508" cy="0"/>
          </a:xfrm>
          <a:prstGeom prst="straightConnector1">
            <a:avLst/>
          </a:prstGeom>
          <a:noFill/>
          <a:ln w="9525" cap="flat" cmpd="sng">
            <a:solidFill>
              <a:srgbClr val="A1A1A1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579" name="Google Shape;579;p29"/>
          <p:cNvSpPr txBox="1"/>
          <p:nvPr/>
        </p:nvSpPr>
        <p:spPr>
          <a:xfrm>
            <a:off x="6794703" y="5080927"/>
            <a:ext cx="487024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Подвижные комплексы видеонаблюдения</a:t>
            </a:r>
            <a:endParaRPr/>
          </a:p>
        </p:txBody>
      </p:sp>
      <p:sp>
        <p:nvSpPr>
          <p:cNvPr id="580" name="Google Shape;580;p29"/>
          <p:cNvSpPr/>
          <p:nvPr/>
        </p:nvSpPr>
        <p:spPr>
          <a:xfrm>
            <a:off x="12059723" y="5341066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 idx="4294967295"/>
          </p:nvPr>
        </p:nvSpPr>
        <p:spPr>
          <a:xfrm>
            <a:off x="6975232" y="5789675"/>
            <a:ext cx="4689714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1400" b="0"/>
              <a:t>Сценарии применения</a:t>
            </a:r>
            <a:endParaRPr sz="1400" b="0"/>
          </a:p>
        </p:txBody>
      </p:sp>
      <p:sp>
        <p:nvSpPr>
          <p:cNvPr id="582" name="Google Shape;58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</a:rPr>
              <a:t>17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588" name="Google Shape;588;p30"/>
          <p:cNvSpPr txBox="1">
            <a:spLocks noGrp="1"/>
          </p:cNvSpPr>
          <p:nvPr>
            <p:ph type="title" idx="4294967295"/>
          </p:nvPr>
        </p:nvSpPr>
        <p:spPr>
          <a:xfrm>
            <a:off x="631314" y="1240777"/>
            <a:ext cx="7965000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1400" b="0"/>
              <a:t>Сценарии применения </a:t>
            </a:r>
            <a:endParaRPr sz="1400" b="0"/>
          </a:p>
        </p:txBody>
      </p:sp>
      <p:sp>
        <p:nvSpPr>
          <p:cNvPr id="589" name="Google Shape;589;p30"/>
          <p:cNvSpPr/>
          <p:nvPr/>
        </p:nvSpPr>
        <p:spPr>
          <a:xfrm>
            <a:off x="0" y="908050"/>
            <a:ext cx="144000" cy="480131"/>
          </a:xfrm>
          <a:prstGeom prst="rect">
            <a:avLst/>
          </a:prstGeom>
          <a:solidFill>
            <a:srgbClr val="009BDB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0" name="Google Shape;59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314" y="2275313"/>
            <a:ext cx="4208759" cy="40805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1" name="Google Shape;591;p30"/>
          <p:cNvGrpSpPr/>
          <p:nvPr/>
        </p:nvGrpSpPr>
        <p:grpSpPr>
          <a:xfrm>
            <a:off x="7351928" y="3153863"/>
            <a:ext cx="3151950" cy="3201988"/>
            <a:chOff x="7023457" y="1864035"/>
            <a:chExt cx="4776319" cy="4813272"/>
          </a:xfrm>
        </p:grpSpPr>
        <p:pic>
          <p:nvPicPr>
            <p:cNvPr id="592" name="Google Shape;592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00014" y="2811889"/>
              <a:ext cx="4699762" cy="3865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3" name="Google Shape;593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23457" y="1864035"/>
              <a:ext cx="1950293" cy="30454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4" name="Google Shape;594;p30"/>
          <p:cNvSpPr txBox="1"/>
          <p:nvPr/>
        </p:nvSpPr>
        <p:spPr>
          <a:xfrm>
            <a:off x="5242390" y="1645862"/>
            <a:ext cx="61164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эффективно решает задачи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контроля и учета рабочего времени сотрудников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на предприятии, а также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мониторинга перемещения персонала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или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посетителей 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встроенной аналитической функции, осуществляющей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привязку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идентификаций персоны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к зонам контроля камер 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на плане объекта.</a:t>
            </a:r>
            <a:endParaRPr sz="11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5" name="Google Shape;595;p30"/>
          <p:cNvSpPr txBox="1"/>
          <p:nvPr/>
        </p:nvSpPr>
        <p:spPr>
          <a:xfrm>
            <a:off x="631314" y="852029"/>
            <a:ext cx="7965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Трекинг персон на объекте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72529"/>
            <a:ext cx="10745721" cy="628586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31"/>
          <p:cNvSpPr txBox="1"/>
          <p:nvPr/>
        </p:nvSpPr>
        <p:spPr>
          <a:xfrm>
            <a:off x="7114969" y="5770958"/>
            <a:ext cx="20593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Мобильный наряд</a:t>
            </a:r>
            <a:b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00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(приложение на планшете)</a:t>
            </a:r>
            <a:endParaRPr sz="1000" b="1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31"/>
          <p:cNvSpPr txBox="1"/>
          <p:nvPr/>
        </p:nvSpPr>
        <p:spPr>
          <a:xfrm>
            <a:off x="4655911" y="1097345"/>
            <a:ext cx="1003012" cy="26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Камеры</a:t>
            </a:r>
            <a:endParaRPr sz="1000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1"/>
          <p:cNvSpPr txBox="1"/>
          <p:nvPr/>
        </p:nvSpPr>
        <p:spPr>
          <a:xfrm>
            <a:off x="6797612" y="1777699"/>
            <a:ext cx="12939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Сервер и СУБД</a:t>
            </a:r>
            <a:endParaRPr/>
          </a:p>
        </p:txBody>
      </p:sp>
      <p:sp>
        <p:nvSpPr>
          <p:cNvPr id="604" name="Google Shape;604;p31"/>
          <p:cNvSpPr txBox="1"/>
          <p:nvPr/>
        </p:nvSpPr>
        <p:spPr>
          <a:xfrm>
            <a:off x="7382388" y="3120455"/>
            <a:ext cx="27392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Система управления пешими </a:t>
            </a:r>
            <a:b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и мобильными нарядами</a:t>
            </a:r>
            <a:endParaRPr/>
          </a:p>
        </p:txBody>
      </p:sp>
      <p:sp>
        <p:nvSpPr>
          <p:cNvPr id="605" name="Google Shape;605;p31"/>
          <p:cNvSpPr txBox="1"/>
          <p:nvPr/>
        </p:nvSpPr>
        <p:spPr>
          <a:xfrm>
            <a:off x="5252308" y="5459272"/>
            <a:ext cx="19575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Пеший наряд</a:t>
            </a:r>
            <a:r>
              <a:rPr lang="ru-RU" sz="1000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00" b="0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(приложение на смартфоне)</a:t>
            </a:r>
            <a:endParaRPr sz="1000" b="1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1"/>
          <p:cNvSpPr/>
          <p:nvPr/>
        </p:nvSpPr>
        <p:spPr>
          <a:xfrm>
            <a:off x="0" y="5895672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7" name="Google Shape;607;p31"/>
          <p:cNvSpPr txBox="1"/>
          <p:nvPr/>
        </p:nvSpPr>
        <p:spPr>
          <a:xfrm>
            <a:off x="627584" y="6400888"/>
            <a:ext cx="7965000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Сценарии применения</a:t>
            </a:r>
            <a:endParaRPr/>
          </a:p>
        </p:txBody>
      </p:sp>
      <p:sp>
        <p:nvSpPr>
          <p:cNvPr id="608" name="Google Shape;608;p31"/>
          <p:cNvSpPr txBox="1"/>
          <p:nvPr/>
        </p:nvSpPr>
        <p:spPr>
          <a:xfrm>
            <a:off x="627584" y="5692246"/>
            <a:ext cx="5269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Поиск разыскиваемых </a:t>
            </a:r>
            <a:endParaRPr sz="2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нарушителей в интересах полиции</a:t>
            </a:r>
            <a:endParaRPr/>
          </a:p>
        </p:txBody>
      </p:sp>
      <p:sp>
        <p:nvSpPr>
          <p:cNvPr id="609" name="Google Shape;60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254" y="1233577"/>
            <a:ext cx="10614993" cy="4588773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32"/>
          <p:cNvSpPr txBox="1"/>
          <p:nvPr/>
        </p:nvSpPr>
        <p:spPr>
          <a:xfrm>
            <a:off x="5428364" y="2421485"/>
            <a:ext cx="14037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FNV Appliance</a:t>
            </a:r>
            <a:endParaRPr sz="1000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2"/>
          <p:cNvSpPr txBox="1"/>
          <p:nvPr/>
        </p:nvSpPr>
        <p:spPr>
          <a:xfrm>
            <a:off x="4528869" y="1878101"/>
            <a:ext cx="10030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Камера</a:t>
            </a:r>
            <a:endParaRPr sz="1000" b="0" i="0" u="none" strike="noStrike" cap="non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2"/>
          <p:cNvSpPr txBox="1"/>
          <p:nvPr/>
        </p:nvSpPr>
        <p:spPr>
          <a:xfrm>
            <a:off x="7941558" y="1615593"/>
            <a:ext cx="1072234" cy="26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Интернет</a:t>
            </a:r>
            <a:endParaRPr/>
          </a:p>
        </p:txBody>
      </p:sp>
      <p:sp>
        <p:nvSpPr>
          <p:cNvPr id="618" name="Google Shape;618;p32"/>
          <p:cNvSpPr txBox="1"/>
          <p:nvPr/>
        </p:nvSpPr>
        <p:spPr>
          <a:xfrm>
            <a:off x="9688661" y="5263895"/>
            <a:ext cx="16417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97D3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Ситуационный центр</a:t>
            </a:r>
            <a:endParaRPr/>
          </a:p>
        </p:txBody>
      </p:sp>
      <p:sp>
        <p:nvSpPr>
          <p:cNvPr id="619" name="Google Shape;619;p32"/>
          <p:cNvSpPr/>
          <p:nvPr/>
        </p:nvSpPr>
        <p:spPr>
          <a:xfrm>
            <a:off x="1702" y="5888692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0" name="Google Shape;620;p32"/>
          <p:cNvSpPr txBox="1"/>
          <p:nvPr/>
        </p:nvSpPr>
        <p:spPr>
          <a:xfrm>
            <a:off x="629286" y="6308173"/>
            <a:ext cx="7965000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Сценарии применения</a:t>
            </a:r>
            <a:endParaRPr/>
          </a:p>
        </p:txBody>
      </p:sp>
      <p:sp>
        <p:nvSpPr>
          <p:cNvPr id="621" name="Google Shape;621;p32"/>
          <p:cNvSpPr txBox="1"/>
          <p:nvPr/>
        </p:nvSpPr>
        <p:spPr>
          <a:xfrm>
            <a:off x="629286" y="5665397"/>
            <a:ext cx="7965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Мобильные комплексы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досмотра на мероприятиях</a:t>
            </a:r>
            <a:endParaRPr/>
          </a:p>
        </p:txBody>
      </p:sp>
      <p:sp>
        <p:nvSpPr>
          <p:cNvPr id="622" name="Google Shape;62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 idx="4294967295"/>
          </p:nvPr>
        </p:nvSpPr>
        <p:spPr>
          <a:xfrm>
            <a:off x="570266" y="908050"/>
            <a:ext cx="69474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800"/>
              <a:t>Биометрия </a:t>
            </a:r>
            <a:br>
              <a:rPr lang="ru-RU" sz="2800"/>
            </a:br>
            <a:r>
              <a:rPr lang="ru-RU" sz="2800"/>
              <a:t>как конкурентное преимущество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623888" y="2233883"/>
            <a:ext cx="5641606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Учитывая пропускную способность многих оживленных объектов и </a:t>
            </a:r>
            <a:r>
              <a:rPr lang="ru-RU" sz="12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мест скопления людей</a:t>
            </a:r>
            <a:r>
              <a:rPr lang="ru-RU" sz="12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, сложно обеспечить скорость реагирования на появление правонарушителя, клиента или VIP гостя без применения видеоаналитических средств.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Лицо – это достаточно </a:t>
            </a:r>
            <a:r>
              <a:rPr lang="ru-RU" sz="12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уникальный биометрический идентификатор </a:t>
            </a:r>
            <a:r>
              <a:rPr lang="ru-RU" sz="12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человека. Современный ход развития нейронных сетей обеспечивает </a:t>
            </a:r>
            <a:r>
              <a:rPr lang="ru-RU" sz="12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высокий уровень идентификации </a:t>
            </a:r>
            <a:r>
              <a:rPr lang="ru-RU" sz="12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личностей по лицам </a:t>
            </a:r>
            <a:r>
              <a:rPr lang="ru-RU" sz="1200" b="1" i="0" u="none" strike="noStrike" cap="none">
                <a:solidFill>
                  <a:srgbClr val="474A55"/>
                </a:solidFill>
                <a:latin typeface="Montserrat"/>
                <a:ea typeface="Montserrat"/>
                <a:cs typeface="Montserrat"/>
                <a:sym typeface="Montserrat"/>
              </a:rPr>
              <a:t>для повышения уровня безопасности бизнеса и его технологичности</a:t>
            </a:r>
            <a:r>
              <a:rPr lang="ru-RU" sz="12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</a:rPr>
              <a:t>2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0" y="908050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 l="22185" t="20286"/>
          <a:stretch/>
        </p:blipFill>
        <p:spPr>
          <a:xfrm>
            <a:off x="6736775" y="2233883"/>
            <a:ext cx="4831337" cy="331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3"/>
          <p:cNvSpPr txBox="1">
            <a:spLocks noGrp="1"/>
          </p:cNvSpPr>
          <p:nvPr>
            <p:ph type="title" idx="4294967295"/>
          </p:nvPr>
        </p:nvSpPr>
        <p:spPr>
          <a:xfrm>
            <a:off x="633616" y="913021"/>
            <a:ext cx="74784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800"/>
              <a:t>Удобный и понятный интерфейс</a:t>
            </a:r>
            <a:endParaRPr/>
          </a:p>
        </p:txBody>
      </p:sp>
      <p:sp>
        <p:nvSpPr>
          <p:cNvPr id="628" name="Google Shape;62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</a:rPr>
              <a:t>20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629" name="Google Shape;629;p33"/>
          <p:cNvSpPr/>
          <p:nvPr/>
        </p:nvSpPr>
        <p:spPr>
          <a:xfrm>
            <a:off x="0" y="908050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30" name="Google Shape;630;p33"/>
          <p:cNvGrpSpPr/>
          <p:nvPr/>
        </p:nvGrpSpPr>
        <p:grpSpPr>
          <a:xfrm>
            <a:off x="10458451" y="981947"/>
            <a:ext cx="1090612" cy="332336"/>
            <a:chOff x="8710139" y="908051"/>
            <a:chExt cx="1163438" cy="327368"/>
          </a:xfrm>
        </p:grpSpPr>
        <p:sp>
          <p:nvSpPr>
            <p:cNvPr id="631" name="Google Shape;631;p33"/>
            <p:cNvSpPr/>
            <p:nvPr/>
          </p:nvSpPr>
          <p:spPr>
            <a:xfrm rot="5400000">
              <a:off x="9421416" y="783255"/>
              <a:ext cx="327364" cy="576956"/>
            </a:xfrm>
            <a:prstGeom prst="round2SameRect">
              <a:avLst>
                <a:gd name="adj1" fmla="val 15555"/>
                <a:gd name="adj2" fmla="val 0"/>
              </a:avLst>
            </a:prstGeom>
            <a:noFill/>
            <a:ln w="28575" cap="flat" cmpd="sng">
              <a:solidFill>
                <a:srgbClr val="009BD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 txBox="1"/>
            <p:nvPr/>
          </p:nvSpPr>
          <p:spPr>
            <a:xfrm>
              <a:off x="9296604" y="922960"/>
              <a:ext cx="562042" cy="297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>
                  <a:solidFill>
                    <a:srgbClr val="009BD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ENG</a:t>
              </a:r>
              <a:endParaRPr sz="1000" b="1" i="0" u="none" strike="noStrike" cap="none">
                <a:solidFill>
                  <a:srgbClr val="009BD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 rot="5400000">
              <a:off x="8834935" y="783259"/>
              <a:ext cx="327363" cy="576956"/>
            </a:xfrm>
            <a:prstGeom prst="round2SameRect">
              <a:avLst>
                <a:gd name="adj1" fmla="val 0"/>
                <a:gd name="adj2" fmla="val 12584"/>
              </a:avLst>
            </a:prstGeom>
            <a:solidFill>
              <a:srgbClr val="009BDB"/>
            </a:solidFill>
            <a:ln w="28575" cap="flat" cmpd="sng">
              <a:solidFill>
                <a:srgbClr val="009BD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3"/>
            <p:cNvSpPr txBox="1"/>
            <p:nvPr/>
          </p:nvSpPr>
          <p:spPr>
            <a:xfrm>
              <a:off x="8722195" y="920112"/>
              <a:ext cx="564890" cy="303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RUS</a:t>
              </a:r>
              <a:endPara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635" name="Google Shape;63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238" y="1685925"/>
            <a:ext cx="5584202" cy="3116988"/>
          </a:xfrm>
          <a:prstGeom prst="rect">
            <a:avLst/>
          </a:prstGeom>
          <a:noFill/>
          <a:ln>
            <a:noFill/>
          </a:ln>
          <a:effectLst>
            <a:outerShdw blurRad="330200" dist="215900" dir="5400000" algn="t" rotWithShape="0">
              <a:srgbClr val="005D82">
                <a:alpha val="9411"/>
              </a:srgbClr>
            </a:outerShdw>
          </a:effectLst>
        </p:spPr>
      </p:pic>
      <p:pic>
        <p:nvPicPr>
          <p:cNvPr id="636" name="Google Shape;63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3007" y="2423646"/>
            <a:ext cx="5584199" cy="3116987"/>
          </a:xfrm>
          <a:prstGeom prst="rect">
            <a:avLst/>
          </a:prstGeom>
          <a:noFill/>
          <a:ln>
            <a:noFill/>
          </a:ln>
          <a:effectLst>
            <a:outerShdw blurRad="330200" dist="215900" dir="5400000" algn="t" rotWithShape="0">
              <a:srgbClr val="005D82">
                <a:alpha val="9411"/>
              </a:srgbClr>
            </a:outerShdw>
          </a:effectLst>
        </p:spPr>
      </p:pic>
      <p:pic>
        <p:nvPicPr>
          <p:cNvPr id="637" name="Google Shape;637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8670" y="3161288"/>
            <a:ext cx="5579442" cy="3114332"/>
          </a:xfrm>
          <a:prstGeom prst="rect">
            <a:avLst/>
          </a:prstGeom>
          <a:noFill/>
          <a:ln>
            <a:noFill/>
          </a:ln>
          <a:effectLst>
            <a:outerShdw blurRad="330200" dist="215900" dir="5400000" algn="t" rotWithShape="0">
              <a:srgbClr val="005D82">
                <a:alpha val="9411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4"/>
          <p:cNvSpPr/>
          <p:nvPr/>
        </p:nvSpPr>
        <p:spPr>
          <a:xfrm>
            <a:off x="526283" y="2578202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Google Shape;643;p34"/>
          <p:cNvSpPr txBox="1">
            <a:spLocks noGrp="1"/>
          </p:cNvSpPr>
          <p:nvPr>
            <p:ph type="title" idx="4294967295"/>
          </p:nvPr>
        </p:nvSpPr>
        <p:spPr>
          <a:xfrm>
            <a:off x="633616" y="913021"/>
            <a:ext cx="83025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800"/>
              <a:t>Мобильное приложение  App </a:t>
            </a:r>
            <a:endParaRPr sz="2800"/>
          </a:p>
        </p:txBody>
      </p:sp>
      <p:sp>
        <p:nvSpPr>
          <p:cNvPr id="644" name="Google Shape;64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</a:rPr>
              <a:t>21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645" name="Google Shape;645;p34"/>
          <p:cNvSpPr/>
          <p:nvPr/>
        </p:nvSpPr>
        <p:spPr>
          <a:xfrm>
            <a:off x="0" y="908050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6" name="Google Shape;646;p34"/>
          <p:cNvPicPr preferRelativeResize="0"/>
          <p:nvPr/>
        </p:nvPicPr>
        <p:blipFill rotWithShape="1">
          <a:blip r:embed="rId3">
            <a:alphaModFix/>
          </a:blip>
          <a:srcRect b="15151"/>
          <a:stretch/>
        </p:blipFill>
        <p:spPr>
          <a:xfrm>
            <a:off x="5057774" y="1998988"/>
            <a:ext cx="7635589" cy="4859012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34"/>
          <p:cNvSpPr txBox="1"/>
          <p:nvPr/>
        </p:nvSpPr>
        <p:spPr>
          <a:xfrm>
            <a:off x="1150789" y="4325384"/>
            <a:ext cx="46080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Поиск лиц </a:t>
            </a: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 фото прямо в мобильном приложении</a:t>
            </a:r>
            <a:endParaRPr/>
          </a:p>
        </p:txBody>
      </p:sp>
      <p:sp>
        <p:nvSpPr>
          <p:cNvPr id="648" name="Google Shape;648;p34"/>
          <p:cNvSpPr/>
          <p:nvPr/>
        </p:nvSpPr>
        <p:spPr>
          <a:xfrm>
            <a:off x="526283" y="4211288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9" name="Google Shape;649;p34"/>
          <p:cNvSpPr/>
          <p:nvPr/>
        </p:nvSpPr>
        <p:spPr>
          <a:xfrm>
            <a:off x="526283" y="4886023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0" name="Google Shape;650;p34"/>
          <p:cNvSpPr txBox="1"/>
          <p:nvPr/>
        </p:nvSpPr>
        <p:spPr>
          <a:xfrm>
            <a:off x="1150789" y="4993844"/>
            <a:ext cx="46080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Архив ключевых событий </a:t>
            </a: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системы.</a:t>
            </a:r>
            <a:endParaRPr/>
          </a:p>
        </p:txBody>
      </p:sp>
      <p:sp>
        <p:nvSpPr>
          <p:cNvPr id="651" name="Google Shape;651;p34"/>
          <p:cNvSpPr txBox="1"/>
          <p:nvPr/>
        </p:nvSpPr>
        <p:spPr>
          <a:xfrm>
            <a:off x="1150789" y="3503471"/>
            <a:ext cx="4608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Добавление лиц в картотеку </a:t>
            </a: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напрямую из галереи или камеры смартфона </a:t>
            </a:r>
            <a:endParaRPr/>
          </a:p>
        </p:txBody>
      </p:sp>
      <p:sp>
        <p:nvSpPr>
          <p:cNvPr id="652" name="Google Shape;652;p34"/>
          <p:cNvSpPr txBox="1"/>
          <p:nvPr/>
        </p:nvSpPr>
        <p:spPr>
          <a:xfrm>
            <a:off x="1150789" y="2451621"/>
            <a:ext cx="446419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Мгновенные уведомления</a:t>
            </a: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о появлении правонарушителей/ VIP гостей/ клиентов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(даже в замкнутых сетях wi-fi при отсутствии выхода в Интернет)</a:t>
            </a:r>
            <a:endParaRPr/>
          </a:p>
        </p:txBody>
      </p:sp>
      <p:sp>
        <p:nvSpPr>
          <p:cNvPr id="653" name="Google Shape;653;p34"/>
          <p:cNvSpPr/>
          <p:nvPr/>
        </p:nvSpPr>
        <p:spPr>
          <a:xfrm>
            <a:off x="526283" y="3481071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54" name="Google Shape;654;p34"/>
          <p:cNvGrpSpPr/>
          <p:nvPr/>
        </p:nvGrpSpPr>
        <p:grpSpPr>
          <a:xfrm>
            <a:off x="615839" y="2667859"/>
            <a:ext cx="396000" cy="270965"/>
            <a:chOff x="623888" y="2311400"/>
            <a:chExt cx="430212" cy="287338"/>
          </a:xfrm>
        </p:grpSpPr>
        <p:sp>
          <p:nvSpPr>
            <p:cNvPr id="655" name="Google Shape;655;p34"/>
            <p:cNvSpPr/>
            <p:nvPr/>
          </p:nvSpPr>
          <p:spPr>
            <a:xfrm>
              <a:off x="623888" y="2311400"/>
              <a:ext cx="430212" cy="287338"/>
            </a:xfrm>
            <a:custGeom>
              <a:avLst/>
              <a:gdLst/>
              <a:ahLst/>
              <a:cxnLst/>
              <a:rect l="l" t="t" r="r" b="b"/>
              <a:pathLst>
                <a:path w="1704" h="1132" extrusionOk="0">
                  <a:moveTo>
                    <a:pt x="1539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ubicBezTo>
                    <a:pt x="0" y="967"/>
                    <a:pt x="0" y="967"/>
                    <a:pt x="0" y="967"/>
                  </a:cubicBezTo>
                  <a:cubicBezTo>
                    <a:pt x="0" y="1058"/>
                    <a:pt x="74" y="1132"/>
                    <a:pt x="165" y="1132"/>
                  </a:cubicBezTo>
                  <a:cubicBezTo>
                    <a:pt x="1539" y="1132"/>
                    <a:pt x="1539" y="1132"/>
                    <a:pt x="1539" y="1132"/>
                  </a:cubicBezTo>
                  <a:cubicBezTo>
                    <a:pt x="1630" y="1132"/>
                    <a:pt x="1704" y="1058"/>
                    <a:pt x="1704" y="967"/>
                  </a:cubicBezTo>
                  <a:cubicBezTo>
                    <a:pt x="1704" y="165"/>
                    <a:pt x="1704" y="165"/>
                    <a:pt x="1704" y="165"/>
                  </a:cubicBezTo>
                  <a:cubicBezTo>
                    <a:pt x="1704" y="74"/>
                    <a:pt x="1630" y="0"/>
                    <a:pt x="1539" y="0"/>
                  </a:cubicBezTo>
                  <a:close/>
                  <a:moveTo>
                    <a:pt x="1624" y="966"/>
                  </a:moveTo>
                  <a:cubicBezTo>
                    <a:pt x="1624" y="966"/>
                    <a:pt x="1624" y="966"/>
                    <a:pt x="1624" y="966"/>
                  </a:cubicBezTo>
                  <a:cubicBezTo>
                    <a:pt x="1624" y="1013"/>
                    <a:pt x="1586" y="1052"/>
                    <a:pt x="1539" y="1052"/>
                  </a:cubicBezTo>
                  <a:cubicBezTo>
                    <a:pt x="165" y="1052"/>
                    <a:pt x="165" y="1052"/>
                    <a:pt x="165" y="1052"/>
                  </a:cubicBezTo>
                  <a:cubicBezTo>
                    <a:pt x="118" y="1052"/>
                    <a:pt x="80" y="1014"/>
                    <a:pt x="80" y="966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0" y="118"/>
                    <a:pt x="118" y="80"/>
                    <a:pt x="165" y="80"/>
                  </a:cubicBezTo>
                  <a:cubicBezTo>
                    <a:pt x="1539" y="80"/>
                    <a:pt x="1539" y="80"/>
                    <a:pt x="1539" y="80"/>
                  </a:cubicBezTo>
                  <a:cubicBezTo>
                    <a:pt x="1586" y="80"/>
                    <a:pt x="1624" y="118"/>
                    <a:pt x="1624" y="165"/>
                  </a:cubicBezTo>
                  <a:cubicBezTo>
                    <a:pt x="1624" y="966"/>
                    <a:pt x="1624" y="966"/>
                    <a:pt x="1624" y="966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873125" y="2471738"/>
              <a:ext cx="139700" cy="20638"/>
            </a:xfrm>
            <a:custGeom>
              <a:avLst/>
              <a:gdLst/>
              <a:ahLst/>
              <a:cxnLst/>
              <a:rect l="l" t="t" r="r" b="b"/>
              <a:pathLst>
                <a:path w="549" h="80" extrusionOk="0">
                  <a:moveTo>
                    <a:pt x="509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31" y="80"/>
                    <a:pt x="549" y="62"/>
                    <a:pt x="549" y="40"/>
                  </a:cubicBezTo>
                  <a:cubicBezTo>
                    <a:pt x="549" y="18"/>
                    <a:pt x="531" y="0"/>
                    <a:pt x="509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873125" y="2419350"/>
              <a:ext cx="87312" cy="20638"/>
            </a:xfrm>
            <a:custGeom>
              <a:avLst/>
              <a:gdLst/>
              <a:ahLst/>
              <a:cxnLst/>
              <a:rect l="l" t="t" r="r" b="b"/>
              <a:pathLst>
                <a:path w="341" h="80" extrusionOk="0">
                  <a:moveTo>
                    <a:pt x="30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23" y="80"/>
                    <a:pt x="341" y="62"/>
                    <a:pt x="341" y="40"/>
                  </a:cubicBezTo>
                  <a:cubicBezTo>
                    <a:pt x="341" y="18"/>
                    <a:pt x="323" y="0"/>
                    <a:pt x="301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665163" y="2362200"/>
              <a:ext cx="192087" cy="187325"/>
            </a:xfrm>
            <a:custGeom>
              <a:avLst/>
              <a:gdLst/>
              <a:ahLst/>
              <a:cxnLst/>
              <a:rect l="l" t="t" r="r" b="b"/>
              <a:pathLst>
                <a:path w="760" h="740" extrusionOk="0">
                  <a:moveTo>
                    <a:pt x="636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616"/>
                    <a:pt x="0" y="616"/>
                    <a:pt x="0" y="616"/>
                  </a:cubicBezTo>
                  <a:cubicBezTo>
                    <a:pt x="0" y="684"/>
                    <a:pt x="55" y="739"/>
                    <a:pt x="123" y="740"/>
                  </a:cubicBezTo>
                  <a:cubicBezTo>
                    <a:pt x="636" y="740"/>
                    <a:pt x="636" y="740"/>
                    <a:pt x="636" y="740"/>
                  </a:cubicBezTo>
                  <a:cubicBezTo>
                    <a:pt x="704" y="740"/>
                    <a:pt x="760" y="684"/>
                    <a:pt x="760" y="616"/>
                  </a:cubicBezTo>
                  <a:cubicBezTo>
                    <a:pt x="760" y="123"/>
                    <a:pt x="760" y="123"/>
                    <a:pt x="760" y="123"/>
                  </a:cubicBezTo>
                  <a:cubicBezTo>
                    <a:pt x="760" y="55"/>
                    <a:pt x="705" y="0"/>
                    <a:pt x="636" y="0"/>
                  </a:cubicBezTo>
                  <a:close/>
                  <a:moveTo>
                    <a:pt x="212" y="656"/>
                  </a:moveTo>
                  <a:cubicBezTo>
                    <a:pt x="220" y="588"/>
                    <a:pt x="280" y="532"/>
                    <a:pt x="354" y="532"/>
                  </a:cubicBezTo>
                  <a:cubicBezTo>
                    <a:pt x="416" y="532"/>
                    <a:pt x="416" y="532"/>
                    <a:pt x="416" y="532"/>
                  </a:cubicBezTo>
                  <a:cubicBezTo>
                    <a:pt x="489" y="532"/>
                    <a:pt x="549" y="588"/>
                    <a:pt x="558" y="656"/>
                  </a:cubicBezTo>
                  <a:lnTo>
                    <a:pt x="212" y="656"/>
                  </a:lnTo>
                  <a:close/>
                  <a:moveTo>
                    <a:pt x="680" y="122"/>
                  </a:moveTo>
                  <a:cubicBezTo>
                    <a:pt x="680" y="614"/>
                    <a:pt x="680" y="614"/>
                    <a:pt x="680" y="614"/>
                  </a:cubicBezTo>
                  <a:cubicBezTo>
                    <a:pt x="680" y="636"/>
                    <a:pt x="662" y="655"/>
                    <a:pt x="640" y="656"/>
                  </a:cubicBezTo>
                  <a:cubicBezTo>
                    <a:pt x="639" y="656"/>
                    <a:pt x="638" y="656"/>
                    <a:pt x="638" y="656"/>
                  </a:cubicBezTo>
                  <a:cubicBezTo>
                    <a:pt x="629" y="544"/>
                    <a:pt x="533" y="452"/>
                    <a:pt x="416" y="452"/>
                  </a:cubicBezTo>
                  <a:cubicBezTo>
                    <a:pt x="354" y="452"/>
                    <a:pt x="354" y="452"/>
                    <a:pt x="354" y="452"/>
                  </a:cubicBezTo>
                  <a:cubicBezTo>
                    <a:pt x="236" y="452"/>
                    <a:pt x="140" y="544"/>
                    <a:pt x="132" y="656"/>
                  </a:cubicBezTo>
                  <a:cubicBezTo>
                    <a:pt x="125" y="656"/>
                    <a:pt x="125" y="656"/>
                    <a:pt x="125" y="656"/>
                  </a:cubicBezTo>
                  <a:cubicBezTo>
                    <a:pt x="101" y="656"/>
                    <a:pt x="80" y="638"/>
                    <a:pt x="80" y="614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80" y="98"/>
                    <a:pt x="101" y="80"/>
                    <a:pt x="125" y="80"/>
                  </a:cubicBezTo>
                  <a:cubicBezTo>
                    <a:pt x="638" y="80"/>
                    <a:pt x="638" y="80"/>
                    <a:pt x="638" y="80"/>
                  </a:cubicBezTo>
                  <a:cubicBezTo>
                    <a:pt x="661" y="79"/>
                    <a:pt x="680" y="97"/>
                    <a:pt x="680" y="120"/>
                  </a:cubicBezTo>
                  <a:cubicBezTo>
                    <a:pt x="680" y="120"/>
                    <a:pt x="680" y="121"/>
                    <a:pt x="680" y="122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723900" y="2393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256" y="44"/>
                  </a:moveTo>
                  <a:cubicBezTo>
                    <a:pt x="228" y="16"/>
                    <a:pt x="190" y="0"/>
                    <a:pt x="150" y="0"/>
                  </a:cubicBezTo>
                  <a:cubicBezTo>
                    <a:pt x="67" y="0"/>
                    <a:pt x="0" y="68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111"/>
                    <a:pt x="284" y="72"/>
                    <a:pt x="256" y="44"/>
                  </a:cubicBezTo>
                  <a:close/>
                  <a:moveTo>
                    <a:pt x="199" y="200"/>
                  </a:moveTo>
                  <a:cubicBezTo>
                    <a:pt x="172" y="227"/>
                    <a:pt x="128" y="227"/>
                    <a:pt x="101" y="200"/>
                  </a:cubicBezTo>
                  <a:cubicBezTo>
                    <a:pt x="73" y="172"/>
                    <a:pt x="73" y="128"/>
                    <a:pt x="101" y="101"/>
                  </a:cubicBezTo>
                  <a:cubicBezTo>
                    <a:pt x="128" y="74"/>
                    <a:pt x="173" y="74"/>
                    <a:pt x="200" y="101"/>
                  </a:cubicBezTo>
                  <a:cubicBezTo>
                    <a:pt x="213" y="114"/>
                    <a:pt x="220" y="132"/>
                    <a:pt x="220" y="151"/>
                  </a:cubicBezTo>
                  <a:cubicBezTo>
                    <a:pt x="220" y="169"/>
                    <a:pt x="213" y="187"/>
                    <a:pt x="199" y="20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60" name="Google Shape;660;p34"/>
          <p:cNvGrpSpPr/>
          <p:nvPr/>
        </p:nvGrpSpPr>
        <p:grpSpPr>
          <a:xfrm>
            <a:off x="642510" y="3554294"/>
            <a:ext cx="342658" cy="270000"/>
            <a:chOff x="3232150" y="6200775"/>
            <a:chExt cx="473075" cy="436563"/>
          </a:xfrm>
        </p:grpSpPr>
        <p:sp>
          <p:nvSpPr>
            <p:cNvPr id="661" name="Google Shape;661;p34"/>
            <p:cNvSpPr/>
            <p:nvPr/>
          </p:nvSpPr>
          <p:spPr>
            <a:xfrm>
              <a:off x="3387725" y="6200775"/>
              <a:ext cx="161925" cy="160338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48" y="696"/>
                  </a:moveTo>
                  <a:cubicBezTo>
                    <a:pt x="540" y="696"/>
                    <a:pt x="696" y="540"/>
                    <a:pt x="696" y="348"/>
                  </a:cubicBezTo>
                  <a:cubicBezTo>
                    <a:pt x="696" y="156"/>
                    <a:pt x="540" y="0"/>
                    <a:pt x="348" y="0"/>
                  </a:cubicBezTo>
                  <a:cubicBezTo>
                    <a:pt x="156" y="0"/>
                    <a:pt x="0" y="156"/>
                    <a:pt x="0" y="348"/>
                  </a:cubicBezTo>
                  <a:cubicBezTo>
                    <a:pt x="0" y="540"/>
                    <a:pt x="156" y="696"/>
                    <a:pt x="348" y="696"/>
                  </a:cubicBezTo>
                  <a:close/>
                  <a:moveTo>
                    <a:pt x="348" y="120"/>
                  </a:moveTo>
                  <a:cubicBezTo>
                    <a:pt x="474" y="120"/>
                    <a:pt x="576" y="222"/>
                    <a:pt x="576" y="348"/>
                  </a:cubicBezTo>
                  <a:cubicBezTo>
                    <a:pt x="576" y="474"/>
                    <a:pt x="474" y="576"/>
                    <a:pt x="348" y="576"/>
                  </a:cubicBezTo>
                  <a:cubicBezTo>
                    <a:pt x="222" y="576"/>
                    <a:pt x="120" y="474"/>
                    <a:pt x="120" y="348"/>
                  </a:cubicBezTo>
                  <a:cubicBezTo>
                    <a:pt x="120" y="222"/>
                    <a:pt x="222" y="120"/>
                    <a:pt x="348" y="12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579813" y="6259513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440"/>
                  </a:moveTo>
                  <a:cubicBezTo>
                    <a:pt x="341" y="440"/>
                    <a:pt x="440" y="341"/>
                    <a:pt x="440" y="220"/>
                  </a:cubicBezTo>
                  <a:cubicBezTo>
                    <a:pt x="440" y="99"/>
                    <a:pt x="341" y="0"/>
                    <a:pt x="220" y="0"/>
                  </a:cubicBezTo>
                  <a:cubicBezTo>
                    <a:pt x="99" y="0"/>
                    <a:pt x="0" y="99"/>
                    <a:pt x="0" y="220"/>
                  </a:cubicBezTo>
                  <a:cubicBezTo>
                    <a:pt x="0" y="341"/>
                    <a:pt x="99" y="440"/>
                    <a:pt x="220" y="440"/>
                  </a:cubicBezTo>
                  <a:close/>
                  <a:moveTo>
                    <a:pt x="220" y="120"/>
                  </a:moveTo>
                  <a:cubicBezTo>
                    <a:pt x="275" y="120"/>
                    <a:pt x="320" y="165"/>
                    <a:pt x="320" y="220"/>
                  </a:cubicBezTo>
                  <a:cubicBezTo>
                    <a:pt x="320" y="275"/>
                    <a:pt x="275" y="320"/>
                    <a:pt x="220" y="320"/>
                  </a:cubicBezTo>
                  <a:cubicBezTo>
                    <a:pt x="165" y="320"/>
                    <a:pt x="120" y="275"/>
                    <a:pt x="120" y="220"/>
                  </a:cubicBezTo>
                  <a:cubicBezTo>
                    <a:pt x="120" y="165"/>
                    <a:pt x="165" y="120"/>
                    <a:pt x="220" y="12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32150" y="6381750"/>
              <a:ext cx="473075" cy="255588"/>
            </a:xfrm>
            <a:custGeom>
              <a:avLst/>
              <a:gdLst/>
              <a:ahLst/>
              <a:cxnLst/>
              <a:rect l="l" t="t" r="r" b="b"/>
              <a:pathLst>
                <a:path w="2048" h="1108" extrusionOk="0">
                  <a:moveTo>
                    <a:pt x="1776" y="0"/>
                  </a:moveTo>
                  <a:cubicBezTo>
                    <a:pt x="1684" y="0"/>
                    <a:pt x="1684" y="0"/>
                    <a:pt x="1684" y="0"/>
                  </a:cubicBezTo>
                  <a:cubicBezTo>
                    <a:pt x="1574" y="0"/>
                    <a:pt x="1480" y="65"/>
                    <a:pt x="1437" y="157"/>
                  </a:cubicBezTo>
                  <a:cubicBezTo>
                    <a:pt x="1348" y="61"/>
                    <a:pt x="1221" y="0"/>
                    <a:pt x="1080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827" y="0"/>
                    <a:pt x="700" y="61"/>
                    <a:pt x="611" y="157"/>
                  </a:cubicBezTo>
                  <a:cubicBezTo>
                    <a:pt x="568" y="65"/>
                    <a:pt x="474" y="0"/>
                    <a:pt x="364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122" y="0"/>
                    <a:pt x="0" y="121"/>
                    <a:pt x="0" y="270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927"/>
                    <a:pt x="53" y="980"/>
                    <a:pt x="118" y="980"/>
                  </a:cubicBezTo>
                  <a:cubicBezTo>
                    <a:pt x="485" y="980"/>
                    <a:pt x="485" y="980"/>
                    <a:pt x="485" y="980"/>
                  </a:cubicBezTo>
                  <a:cubicBezTo>
                    <a:pt x="491" y="1052"/>
                    <a:pt x="551" y="1108"/>
                    <a:pt x="624" y="1108"/>
                  </a:cubicBezTo>
                  <a:cubicBezTo>
                    <a:pt x="1424" y="1108"/>
                    <a:pt x="1424" y="1108"/>
                    <a:pt x="1424" y="1108"/>
                  </a:cubicBezTo>
                  <a:cubicBezTo>
                    <a:pt x="1497" y="1108"/>
                    <a:pt x="1557" y="1052"/>
                    <a:pt x="1563" y="980"/>
                  </a:cubicBezTo>
                  <a:cubicBezTo>
                    <a:pt x="1926" y="980"/>
                    <a:pt x="1926" y="980"/>
                    <a:pt x="1926" y="980"/>
                  </a:cubicBezTo>
                  <a:cubicBezTo>
                    <a:pt x="1993" y="980"/>
                    <a:pt x="2048" y="926"/>
                    <a:pt x="2048" y="859"/>
                  </a:cubicBezTo>
                  <a:cubicBezTo>
                    <a:pt x="2048" y="270"/>
                    <a:pt x="2048" y="270"/>
                    <a:pt x="2048" y="270"/>
                  </a:cubicBezTo>
                  <a:cubicBezTo>
                    <a:pt x="2048" y="121"/>
                    <a:pt x="1926" y="0"/>
                    <a:pt x="1776" y="0"/>
                  </a:cubicBezTo>
                  <a:close/>
                  <a:moveTo>
                    <a:pt x="120" y="270"/>
                  </a:moveTo>
                  <a:cubicBezTo>
                    <a:pt x="120" y="187"/>
                    <a:pt x="188" y="120"/>
                    <a:pt x="272" y="120"/>
                  </a:cubicBezTo>
                  <a:cubicBezTo>
                    <a:pt x="364" y="120"/>
                    <a:pt x="364" y="120"/>
                    <a:pt x="364" y="120"/>
                  </a:cubicBezTo>
                  <a:cubicBezTo>
                    <a:pt x="448" y="120"/>
                    <a:pt x="516" y="187"/>
                    <a:pt x="516" y="270"/>
                  </a:cubicBezTo>
                  <a:cubicBezTo>
                    <a:pt x="516" y="311"/>
                    <a:pt x="516" y="311"/>
                    <a:pt x="516" y="311"/>
                  </a:cubicBezTo>
                  <a:cubicBezTo>
                    <a:pt x="476" y="416"/>
                    <a:pt x="484" y="635"/>
                    <a:pt x="484" y="860"/>
                  </a:cubicBezTo>
                  <a:cubicBezTo>
                    <a:pt x="120" y="860"/>
                    <a:pt x="120" y="860"/>
                    <a:pt x="120" y="860"/>
                  </a:cubicBezTo>
                  <a:lnTo>
                    <a:pt x="120" y="270"/>
                  </a:lnTo>
                  <a:close/>
                  <a:moveTo>
                    <a:pt x="1444" y="968"/>
                  </a:moveTo>
                  <a:cubicBezTo>
                    <a:pt x="1444" y="979"/>
                    <a:pt x="1435" y="988"/>
                    <a:pt x="1424" y="988"/>
                  </a:cubicBezTo>
                  <a:cubicBezTo>
                    <a:pt x="624" y="988"/>
                    <a:pt x="624" y="988"/>
                    <a:pt x="624" y="988"/>
                  </a:cubicBezTo>
                  <a:cubicBezTo>
                    <a:pt x="613" y="988"/>
                    <a:pt x="604" y="979"/>
                    <a:pt x="604" y="968"/>
                  </a:cubicBezTo>
                  <a:cubicBezTo>
                    <a:pt x="604" y="484"/>
                    <a:pt x="604" y="484"/>
                    <a:pt x="604" y="484"/>
                  </a:cubicBezTo>
                  <a:cubicBezTo>
                    <a:pt x="604" y="283"/>
                    <a:pt x="767" y="120"/>
                    <a:pt x="968" y="120"/>
                  </a:cubicBezTo>
                  <a:cubicBezTo>
                    <a:pt x="1080" y="120"/>
                    <a:pt x="1080" y="120"/>
                    <a:pt x="1080" y="120"/>
                  </a:cubicBezTo>
                  <a:cubicBezTo>
                    <a:pt x="1281" y="120"/>
                    <a:pt x="1444" y="283"/>
                    <a:pt x="1444" y="484"/>
                  </a:cubicBezTo>
                  <a:lnTo>
                    <a:pt x="1444" y="968"/>
                  </a:lnTo>
                  <a:close/>
                  <a:moveTo>
                    <a:pt x="1928" y="859"/>
                  </a:moveTo>
                  <a:cubicBezTo>
                    <a:pt x="1928" y="861"/>
                    <a:pt x="1950" y="860"/>
                    <a:pt x="1564" y="860"/>
                  </a:cubicBezTo>
                  <a:cubicBezTo>
                    <a:pt x="1564" y="633"/>
                    <a:pt x="1572" y="416"/>
                    <a:pt x="1532" y="311"/>
                  </a:cubicBezTo>
                  <a:cubicBezTo>
                    <a:pt x="1532" y="270"/>
                    <a:pt x="1532" y="270"/>
                    <a:pt x="1532" y="270"/>
                  </a:cubicBezTo>
                  <a:cubicBezTo>
                    <a:pt x="1532" y="187"/>
                    <a:pt x="1600" y="120"/>
                    <a:pt x="1684" y="120"/>
                  </a:cubicBezTo>
                  <a:cubicBezTo>
                    <a:pt x="1776" y="120"/>
                    <a:pt x="1776" y="120"/>
                    <a:pt x="1776" y="120"/>
                  </a:cubicBezTo>
                  <a:cubicBezTo>
                    <a:pt x="1860" y="120"/>
                    <a:pt x="1928" y="187"/>
                    <a:pt x="1928" y="270"/>
                  </a:cubicBezTo>
                  <a:lnTo>
                    <a:pt x="1928" y="859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255963" y="6259513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440"/>
                  </a:moveTo>
                  <a:cubicBezTo>
                    <a:pt x="341" y="440"/>
                    <a:pt x="440" y="341"/>
                    <a:pt x="440" y="220"/>
                  </a:cubicBezTo>
                  <a:cubicBezTo>
                    <a:pt x="440" y="99"/>
                    <a:pt x="341" y="0"/>
                    <a:pt x="220" y="0"/>
                  </a:cubicBezTo>
                  <a:cubicBezTo>
                    <a:pt x="99" y="0"/>
                    <a:pt x="0" y="99"/>
                    <a:pt x="0" y="220"/>
                  </a:cubicBezTo>
                  <a:cubicBezTo>
                    <a:pt x="0" y="341"/>
                    <a:pt x="99" y="440"/>
                    <a:pt x="220" y="440"/>
                  </a:cubicBezTo>
                  <a:close/>
                  <a:moveTo>
                    <a:pt x="220" y="120"/>
                  </a:moveTo>
                  <a:cubicBezTo>
                    <a:pt x="275" y="120"/>
                    <a:pt x="320" y="165"/>
                    <a:pt x="320" y="220"/>
                  </a:cubicBezTo>
                  <a:cubicBezTo>
                    <a:pt x="320" y="275"/>
                    <a:pt x="275" y="320"/>
                    <a:pt x="220" y="320"/>
                  </a:cubicBezTo>
                  <a:cubicBezTo>
                    <a:pt x="165" y="320"/>
                    <a:pt x="120" y="275"/>
                    <a:pt x="120" y="220"/>
                  </a:cubicBezTo>
                  <a:cubicBezTo>
                    <a:pt x="120" y="165"/>
                    <a:pt x="165" y="120"/>
                    <a:pt x="220" y="12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65" name="Google Shape;665;p34"/>
          <p:cNvGrpSpPr/>
          <p:nvPr/>
        </p:nvGrpSpPr>
        <p:grpSpPr>
          <a:xfrm>
            <a:off x="672089" y="4324387"/>
            <a:ext cx="283500" cy="313518"/>
            <a:chOff x="3241675" y="6257925"/>
            <a:chExt cx="377825" cy="417830"/>
          </a:xfrm>
        </p:grpSpPr>
        <p:sp>
          <p:nvSpPr>
            <p:cNvPr id="666" name="Google Shape;666;p34"/>
            <p:cNvSpPr/>
            <p:nvPr/>
          </p:nvSpPr>
          <p:spPr>
            <a:xfrm>
              <a:off x="3241675" y="6311900"/>
              <a:ext cx="377825" cy="363855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96" y="1792"/>
                  </a:moveTo>
                  <a:cubicBezTo>
                    <a:pt x="402" y="1792"/>
                    <a:pt x="0" y="1390"/>
                    <a:pt x="0" y="896"/>
                  </a:cubicBezTo>
                  <a:cubicBezTo>
                    <a:pt x="0" y="402"/>
                    <a:pt x="402" y="0"/>
                    <a:pt x="896" y="0"/>
                  </a:cubicBezTo>
                  <a:cubicBezTo>
                    <a:pt x="1390" y="0"/>
                    <a:pt x="1792" y="402"/>
                    <a:pt x="1792" y="896"/>
                  </a:cubicBezTo>
                  <a:cubicBezTo>
                    <a:pt x="1792" y="1390"/>
                    <a:pt x="1390" y="1792"/>
                    <a:pt x="896" y="1792"/>
                  </a:cubicBezTo>
                  <a:close/>
                  <a:moveTo>
                    <a:pt x="896" y="128"/>
                  </a:moveTo>
                  <a:cubicBezTo>
                    <a:pt x="472" y="128"/>
                    <a:pt x="128" y="473"/>
                    <a:pt x="128" y="896"/>
                  </a:cubicBezTo>
                  <a:cubicBezTo>
                    <a:pt x="128" y="1319"/>
                    <a:pt x="472" y="1664"/>
                    <a:pt x="896" y="1664"/>
                  </a:cubicBezTo>
                  <a:cubicBezTo>
                    <a:pt x="1320" y="1664"/>
                    <a:pt x="1664" y="1319"/>
                    <a:pt x="1664" y="896"/>
                  </a:cubicBezTo>
                  <a:cubicBezTo>
                    <a:pt x="1664" y="473"/>
                    <a:pt x="1320" y="128"/>
                    <a:pt x="896" y="128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16300" y="6383338"/>
              <a:ext cx="26988" cy="131763"/>
            </a:xfrm>
            <a:custGeom>
              <a:avLst/>
              <a:gdLst/>
              <a:ahLst/>
              <a:cxnLst/>
              <a:rect l="l" t="t" r="r" b="b"/>
              <a:pathLst>
                <a:path w="128" h="619" extrusionOk="0">
                  <a:moveTo>
                    <a:pt x="64" y="619"/>
                  </a:moveTo>
                  <a:cubicBezTo>
                    <a:pt x="29" y="619"/>
                    <a:pt x="0" y="590"/>
                    <a:pt x="0" y="55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55"/>
                    <a:pt x="128" y="555"/>
                    <a:pt x="128" y="555"/>
                  </a:cubicBezTo>
                  <a:cubicBezTo>
                    <a:pt x="128" y="590"/>
                    <a:pt x="99" y="619"/>
                    <a:pt x="64" y="619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3354388" y="6257925"/>
              <a:ext cx="152400" cy="26988"/>
            </a:xfrm>
            <a:custGeom>
              <a:avLst/>
              <a:gdLst/>
              <a:ahLst/>
              <a:cxnLst/>
              <a:rect l="l" t="t" r="r" b="b"/>
              <a:pathLst>
                <a:path w="726" h="128" extrusionOk="0">
                  <a:moveTo>
                    <a:pt x="662" y="128"/>
                  </a:moveTo>
                  <a:cubicBezTo>
                    <a:pt x="64" y="128"/>
                    <a:pt x="64" y="128"/>
                    <a:pt x="64" y="128"/>
                  </a:cubicBez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662" y="0"/>
                    <a:pt x="662" y="0"/>
                    <a:pt x="662" y="0"/>
                  </a:cubicBezTo>
                  <a:cubicBezTo>
                    <a:pt x="697" y="0"/>
                    <a:pt x="726" y="29"/>
                    <a:pt x="726" y="64"/>
                  </a:cubicBezTo>
                  <a:cubicBezTo>
                    <a:pt x="726" y="99"/>
                    <a:pt x="697" y="128"/>
                    <a:pt x="662" y="128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3416300" y="6257925"/>
              <a:ext cx="26988" cy="80963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64" y="384"/>
                  </a:moveTo>
                  <a:cubicBezTo>
                    <a:pt x="29" y="384"/>
                    <a:pt x="0" y="355"/>
                    <a:pt x="0" y="32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320"/>
                    <a:pt x="128" y="320"/>
                    <a:pt x="128" y="320"/>
                  </a:cubicBezTo>
                  <a:cubicBezTo>
                    <a:pt x="128" y="355"/>
                    <a:pt x="99" y="384"/>
                    <a:pt x="64" y="384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3540125" y="6319838"/>
              <a:ext cx="71438" cy="71438"/>
            </a:xfrm>
            <a:custGeom>
              <a:avLst/>
              <a:gdLst/>
              <a:ahLst/>
              <a:cxnLst/>
              <a:rect l="l" t="t" r="r" b="b"/>
              <a:pathLst>
                <a:path w="342" h="336" extrusionOk="0">
                  <a:moveTo>
                    <a:pt x="70" y="336"/>
                  </a:moveTo>
                  <a:cubicBezTo>
                    <a:pt x="54" y="336"/>
                    <a:pt x="37" y="330"/>
                    <a:pt x="25" y="317"/>
                  </a:cubicBezTo>
                  <a:cubicBezTo>
                    <a:pt x="0" y="292"/>
                    <a:pt x="0" y="252"/>
                    <a:pt x="25" y="227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51" y="0"/>
                    <a:pt x="292" y="0"/>
                    <a:pt x="317" y="25"/>
                  </a:cubicBezTo>
                  <a:cubicBezTo>
                    <a:pt x="342" y="50"/>
                    <a:pt x="342" y="91"/>
                    <a:pt x="317" y="116"/>
                  </a:cubicBezTo>
                  <a:cubicBezTo>
                    <a:pt x="115" y="317"/>
                    <a:pt x="115" y="317"/>
                    <a:pt x="115" y="317"/>
                  </a:cubicBezTo>
                  <a:cubicBezTo>
                    <a:pt x="103" y="330"/>
                    <a:pt x="86" y="336"/>
                    <a:pt x="70" y="336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71" name="Google Shape;671;p34"/>
          <p:cNvGrpSpPr/>
          <p:nvPr/>
        </p:nvGrpSpPr>
        <p:grpSpPr>
          <a:xfrm>
            <a:off x="662167" y="4986933"/>
            <a:ext cx="303344" cy="288000"/>
            <a:chOff x="2828925" y="6162675"/>
            <a:chExt cx="407988" cy="387351"/>
          </a:xfrm>
        </p:grpSpPr>
        <p:sp>
          <p:nvSpPr>
            <p:cNvPr id="672" name="Google Shape;672;p34"/>
            <p:cNvSpPr/>
            <p:nvPr/>
          </p:nvSpPr>
          <p:spPr>
            <a:xfrm>
              <a:off x="2828925" y="6162675"/>
              <a:ext cx="407988" cy="174625"/>
            </a:xfrm>
            <a:custGeom>
              <a:avLst/>
              <a:gdLst/>
              <a:ahLst/>
              <a:cxnLst/>
              <a:rect l="l" t="t" r="r" b="b"/>
              <a:pathLst>
                <a:path w="2076" h="893" extrusionOk="0">
                  <a:moveTo>
                    <a:pt x="1764" y="11"/>
                  </a:moveTo>
                  <a:cubicBezTo>
                    <a:pt x="1634" y="1"/>
                    <a:pt x="1502" y="0"/>
                    <a:pt x="1372" y="9"/>
                  </a:cubicBezTo>
                  <a:cubicBezTo>
                    <a:pt x="1269" y="15"/>
                    <a:pt x="1175" y="70"/>
                    <a:pt x="1119" y="156"/>
                  </a:cubicBezTo>
                  <a:cubicBezTo>
                    <a:pt x="1065" y="147"/>
                    <a:pt x="1011" y="147"/>
                    <a:pt x="957" y="156"/>
                  </a:cubicBezTo>
                  <a:cubicBezTo>
                    <a:pt x="901" y="70"/>
                    <a:pt x="807" y="15"/>
                    <a:pt x="704" y="9"/>
                  </a:cubicBezTo>
                  <a:cubicBezTo>
                    <a:pt x="574" y="0"/>
                    <a:pt x="442" y="1"/>
                    <a:pt x="312" y="11"/>
                  </a:cubicBezTo>
                  <a:cubicBezTo>
                    <a:pt x="135" y="25"/>
                    <a:pt x="0" y="181"/>
                    <a:pt x="15" y="361"/>
                  </a:cubicBezTo>
                  <a:cubicBezTo>
                    <a:pt x="34" y="587"/>
                    <a:pt x="34" y="587"/>
                    <a:pt x="34" y="587"/>
                  </a:cubicBezTo>
                  <a:cubicBezTo>
                    <a:pt x="47" y="745"/>
                    <a:pt x="171" y="870"/>
                    <a:pt x="330" y="883"/>
                  </a:cubicBezTo>
                  <a:cubicBezTo>
                    <a:pt x="445" y="893"/>
                    <a:pt x="558" y="892"/>
                    <a:pt x="668" y="882"/>
                  </a:cubicBezTo>
                  <a:cubicBezTo>
                    <a:pt x="810" y="869"/>
                    <a:pt x="925" y="766"/>
                    <a:pt x="955" y="626"/>
                  </a:cubicBezTo>
                  <a:cubicBezTo>
                    <a:pt x="1002" y="400"/>
                    <a:pt x="1018" y="359"/>
                    <a:pt x="1005" y="280"/>
                  </a:cubicBezTo>
                  <a:cubicBezTo>
                    <a:pt x="1027" y="278"/>
                    <a:pt x="1049" y="278"/>
                    <a:pt x="1071" y="280"/>
                  </a:cubicBezTo>
                  <a:cubicBezTo>
                    <a:pt x="1058" y="359"/>
                    <a:pt x="1074" y="399"/>
                    <a:pt x="1121" y="626"/>
                  </a:cubicBezTo>
                  <a:cubicBezTo>
                    <a:pt x="1151" y="766"/>
                    <a:pt x="1266" y="869"/>
                    <a:pt x="1408" y="882"/>
                  </a:cubicBezTo>
                  <a:cubicBezTo>
                    <a:pt x="1518" y="892"/>
                    <a:pt x="1631" y="893"/>
                    <a:pt x="1746" y="883"/>
                  </a:cubicBezTo>
                  <a:cubicBezTo>
                    <a:pt x="1905" y="870"/>
                    <a:pt x="2029" y="745"/>
                    <a:pt x="2042" y="587"/>
                  </a:cubicBezTo>
                  <a:cubicBezTo>
                    <a:pt x="2061" y="361"/>
                    <a:pt x="2061" y="361"/>
                    <a:pt x="2061" y="361"/>
                  </a:cubicBezTo>
                  <a:cubicBezTo>
                    <a:pt x="2076" y="184"/>
                    <a:pt x="1944" y="26"/>
                    <a:pt x="1764" y="11"/>
                  </a:cubicBezTo>
                  <a:close/>
                  <a:moveTo>
                    <a:pt x="876" y="372"/>
                  </a:moveTo>
                  <a:cubicBezTo>
                    <a:pt x="829" y="599"/>
                    <a:pt x="829" y="599"/>
                    <a:pt x="829" y="599"/>
                  </a:cubicBezTo>
                  <a:cubicBezTo>
                    <a:pt x="811" y="684"/>
                    <a:pt x="742" y="746"/>
                    <a:pt x="656" y="754"/>
                  </a:cubicBezTo>
                  <a:cubicBezTo>
                    <a:pt x="554" y="764"/>
                    <a:pt x="448" y="764"/>
                    <a:pt x="341" y="755"/>
                  </a:cubicBezTo>
                  <a:cubicBezTo>
                    <a:pt x="245" y="747"/>
                    <a:pt x="170" y="672"/>
                    <a:pt x="162" y="576"/>
                  </a:cubicBezTo>
                  <a:cubicBezTo>
                    <a:pt x="143" y="351"/>
                    <a:pt x="143" y="351"/>
                    <a:pt x="143" y="351"/>
                  </a:cubicBezTo>
                  <a:cubicBezTo>
                    <a:pt x="134" y="243"/>
                    <a:pt x="214" y="148"/>
                    <a:pt x="322" y="140"/>
                  </a:cubicBezTo>
                  <a:cubicBezTo>
                    <a:pt x="446" y="130"/>
                    <a:pt x="572" y="129"/>
                    <a:pt x="696" y="137"/>
                  </a:cubicBezTo>
                  <a:cubicBezTo>
                    <a:pt x="815" y="145"/>
                    <a:pt x="901" y="255"/>
                    <a:pt x="876" y="372"/>
                  </a:cubicBezTo>
                  <a:close/>
                  <a:moveTo>
                    <a:pt x="1933" y="351"/>
                  </a:moveTo>
                  <a:cubicBezTo>
                    <a:pt x="1914" y="576"/>
                    <a:pt x="1914" y="576"/>
                    <a:pt x="1914" y="576"/>
                  </a:cubicBezTo>
                  <a:cubicBezTo>
                    <a:pt x="1906" y="672"/>
                    <a:pt x="1831" y="747"/>
                    <a:pt x="1735" y="755"/>
                  </a:cubicBezTo>
                  <a:cubicBezTo>
                    <a:pt x="1628" y="764"/>
                    <a:pt x="1522" y="764"/>
                    <a:pt x="1420" y="754"/>
                  </a:cubicBezTo>
                  <a:cubicBezTo>
                    <a:pt x="1334" y="746"/>
                    <a:pt x="1265" y="684"/>
                    <a:pt x="1247" y="599"/>
                  </a:cubicBezTo>
                  <a:cubicBezTo>
                    <a:pt x="1200" y="372"/>
                    <a:pt x="1200" y="372"/>
                    <a:pt x="1200" y="372"/>
                  </a:cubicBezTo>
                  <a:cubicBezTo>
                    <a:pt x="1175" y="255"/>
                    <a:pt x="1261" y="145"/>
                    <a:pt x="1380" y="137"/>
                  </a:cubicBezTo>
                  <a:cubicBezTo>
                    <a:pt x="1500" y="129"/>
                    <a:pt x="1626" y="129"/>
                    <a:pt x="1754" y="140"/>
                  </a:cubicBezTo>
                  <a:cubicBezTo>
                    <a:pt x="1861" y="148"/>
                    <a:pt x="1942" y="243"/>
                    <a:pt x="1933" y="351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2832100" y="6370638"/>
              <a:ext cx="404813" cy="179388"/>
            </a:xfrm>
            <a:custGeom>
              <a:avLst/>
              <a:gdLst/>
              <a:ahLst/>
              <a:cxnLst/>
              <a:rect l="l" t="t" r="r" b="b"/>
              <a:pathLst>
                <a:path w="2063" h="914" extrusionOk="0">
                  <a:moveTo>
                    <a:pt x="1857" y="248"/>
                  </a:moveTo>
                  <a:cubicBezTo>
                    <a:pt x="1695" y="147"/>
                    <a:pt x="1561" y="341"/>
                    <a:pt x="1669" y="454"/>
                  </a:cubicBezTo>
                  <a:cubicBezTo>
                    <a:pt x="1670" y="456"/>
                    <a:pt x="1671" y="458"/>
                    <a:pt x="1672" y="462"/>
                  </a:cubicBezTo>
                  <a:cubicBezTo>
                    <a:pt x="1664" y="467"/>
                    <a:pt x="1659" y="469"/>
                    <a:pt x="1657" y="469"/>
                  </a:cubicBezTo>
                  <a:cubicBezTo>
                    <a:pt x="1617" y="447"/>
                    <a:pt x="1568" y="316"/>
                    <a:pt x="1550" y="274"/>
                  </a:cubicBezTo>
                  <a:cubicBezTo>
                    <a:pt x="1460" y="66"/>
                    <a:pt x="1196" y="0"/>
                    <a:pt x="1018" y="147"/>
                  </a:cubicBezTo>
                  <a:cubicBezTo>
                    <a:pt x="839" y="2"/>
                    <a:pt x="576" y="70"/>
                    <a:pt x="488" y="279"/>
                  </a:cubicBezTo>
                  <a:cubicBezTo>
                    <a:pt x="470" y="321"/>
                    <a:pt x="422" y="453"/>
                    <a:pt x="383" y="475"/>
                  </a:cubicBezTo>
                  <a:cubicBezTo>
                    <a:pt x="380" y="474"/>
                    <a:pt x="375" y="472"/>
                    <a:pt x="368" y="467"/>
                  </a:cubicBezTo>
                  <a:cubicBezTo>
                    <a:pt x="369" y="461"/>
                    <a:pt x="372" y="458"/>
                    <a:pt x="371" y="459"/>
                  </a:cubicBezTo>
                  <a:cubicBezTo>
                    <a:pt x="478" y="345"/>
                    <a:pt x="341" y="153"/>
                    <a:pt x="181" y="255"/>
                  </a:cubicBezTo>
                  <a:cubicBezTo>
                    <a:pt x="22" y="355"/>
                    <a:pt x="0" y="648"/>
                    <a:pt x="213" y="801"/>
                  </a:cubicBezTo>
                  <a:cubicBezTo>
                    <a:pt x="308" y="869"/>
                    <a:pt x="439" y="900"/>
                    <a:pt x="545" y="900"/>
                  </a:cubicBezTo>
                  <a:cubicBezTo>
                    <a:pt x="724" y="900"/>
                    <a:pt x="902" y="815"/>
                    <a:pt x="1021" y="687"/>
                  </a:cubicBezTo>
                  <a:cubicBezTo>
                    <a:pt x="1162" y="837"/>
                    <a:pt x="1370" y="914"/>
                    <a:pt x="1557" y="892"/>
                  </a:cubicBezTo>
                  <a:cubicBezTo>
                    <a:pt x="2050" y="835"/>
                    <a:pt x="2063" y="375"/>
                    <a:pt x="1857" y="248"/>
                  </a:cubicBezTo>
                  <a:close/>
                  <a:moveTo>
                    <a:pt x="1542" y="765"/>
                  </a:moveTo>
                  <a:cubicBezTo>
                    <a:pt x="1371" y="785"/>
                    <a:pt x="1179" y="695"/>
                    <a:pt x="1072" y="548"/>
                  </a:cubicBezTo>
                  <a:cubicBezTo>
                    <a:pt x="1047" y="513"/>
                    <a:pt x="993" y="513"/>
                    <a:pt x="968" y="549"/>
                  </a:cubicBezTo>
                  <a:cubicBezTo>
                    <a:pt x="863" y="697"/>
                    <a:pt x="672" y="788"/>
                    <a:pt x="501" y="769"/>
                  </a:cubicBezTo>
                  <a:cubicBezTo>
                    <a:pt x="133" y="729"/>
                    <a:pt x="145" y="430"/>
                    <a:pt x="250" y="363"/>
                  </a:cubicBezTo>
                  <a:cubicBezTo>
                    <a:pt x="254" y="361"/>
                    <a:pt x="265" y="355"/>
                    <a:pt x="270" y="355"/>
                  </a:cubicBezTo>
                  <a:cubicBezTo>
                    <a:pt x="278" y="355"/>
                    <a:pt x="283" y="365"/>
                    <a:pt x="277" y="371"/>
                  </a:cubicBezTo>
                  <a:cubicBezTo>
                    <a:pt x="227" y="424"/>
                    <a:pt x="219" y="525"/>
                    <a:pt x="299" y="576"/>
                  </a:cubicBezTo>
                  <a:cubicBezTo>
                    <a:pt x="341" y="603"/>
                    <a:pt x="382" y="610"/>
                    <a:pt x="420" y="598"/>
                  </a:cubicBezTo>
                  <a:cubicBezTo>
                    <a:pt x="518" y="566"/>
                    <a:pt x="567" y="422"/>
                    <a:pt x="606" y="329"/>
                  </a:cubicBezTo>
                  <a:cubicBezTo>
                    <a:pt x="669" y="180"/>
                    <a:pt x="866" y="152"/>
                    <a:pt x="969" y="278"/>
                  </a:cubicBezTo>
                  <a:cubicBezTo>
                    <a:pt x="995" y="310"/>
                    <a:pt x="1043" y="309"/>
                    <a:pt x="1069" y="277"/>
                  </a:cubicBezTo>
                  <a:cubicBezTo>
                    <a:pt x="1171" y="150"/>
                    <a:pt x="1369" y="178"/>
                    <a:pt x="1432" y="325"/>
                  </a:cubicBezTo>
                  <a:cubicBezTo>
                    <a:pt x="1473" y="419"/>
                    <a:pt x="1523" y="562"/>
                    <a:pt x="1620" y="593"/>
                  </a:cubicBezTo>
                  <a:cubicBezTo>
                    <a:pt x="1659" y="605"/>
                    <a:pt x="1700" y="597"/>
                    <a:pt x="1742" y="569"/>
                  </a:cubicBezTo>
                  <a:cubicBezTo>
                    <a:pt x="1819" y="519"/>
                    <a:pt x="1814" y="419"/>
                    <a:pt x="1762" y="365"/>
                  </a:cubicBezTo>
                  <a:cubicBezTo>
                    <a:pt x="1755" y="358"/>
                    <a:pt x="1762" y="346"/>
                    <a:pt x="1772" y="349"/>
                  </a:cubicBezTo>
                  <a:cubicBezTo>
                    <a:pt x="1891" y="387"/>
                    <a:pt x="1930" y="719"/>
                    <a:pt x="1542" y="765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5"/>
          <p:cNvSpPr txBox="1">
            <a:spLocks noGrp="1"/>
          </p:cNvSpPr>
          <p:nvPr>
            <p:ph type="title" idx="4294967295"/>
          </p:nvPr>
        </p:nvSpPr>
        <p:spPr>
          <a:xfrm>
            <a:off x="636172" y="909894"/>
            <a:ext cx="109392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800"/>
              <a:t>Возможности для маркетинга</a:t>
            </a:r>
            <a:endParaRPr/>
          </a:p>
        </p:txBody>
      </p:sp>
      <p:pic>
        <p:nvPicPr>
          <p:cNvPr id="679" name="Google Shape;67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44" y="2201859"/>
            <a:ext cx="5170598" cy="290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4483" y="2201859"/>
            <a:ext cx="5170598" cy="290846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35"/>
          <p:cNvSpPr txBox="1"/>
          <p:nvPr/>
        </p:nvSpPr>
        <p:spPr>
          <a:xfrm>
            <a:off x="626444" y="5264745"/>
            <a:ext cx="51705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Статистика </a:t>
            </a: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 уникальным посетителям объекта за выбранный период с поло-возрастным разрезом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35"/>
          <p:cNvSpPr txBox="1"/>
          <p:nvPr/>
        </p:nvSpPr>
        <p:spPr>
          <a:xfrm>
            <a:off x="6404482" y="5264745"/>
            <a:ext cx="51610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Тепловая карта </a:t>
            </a: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зон (интенсивность посещения той или иной зоны помещения)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</a:rPr>
              <a:t>22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684" name="Google Shape;684;p35"/>
          <p:cNvSpPr/>
          <p:nvPr/>
        </p:nvSpPr>
        <p:spPr>
          <a:xfrm>
            <a:off x="0" y="908050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5" name="Google Shape;685;p35"/>
          <p:cNvSpPr txBox="1"/>
          <p:nvPr/>
        </p:nvSpPr>
        <p:spPr>
          <a:xfrm>
            <a:off x="6852087" y="839456"/>
            <a:ext cx="47134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009BDB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-RU" sz="2000" b="1" i="0" u="none" strike="noStrike" cap="none">
                <a:solidFill>
                  <a:srgbClr val="009BDB"/>
                </a:solidFill>
                <a:latin typeface="Montserrat"/>
                <a:ea typeface="Montserrat"/>
                <a:cs typeface="Montserrat"/>
                <a:sym typeface="Montserrat"/>
              </a:rPr>
              <a:t>Скоро в релизе!</a:t>
            </a:r>
            <a:endParaRPr sz="2800" b="1" i="0" u="none" strike="noStrike" cap="none">
              <a:solidFill>
                <a:srgbClr val="009BD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/>
        </p:nvSpPr>
        <p:spPr>
          <a:xfrm>
            <a:off x="623888" y="2137825"/>
            <a:ext cx="622458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FaceNeuroVision - лидер в области цифровой трансформации и видеоаналитики распознавания лиц. </a:t>
            </a: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Более 11 лет мы создаем продукты для повышения безопасности, автоматизации и ускорения бизнес-процессов, контроля персонала, проведения маркетинговых кампаний и персонализированного общения с клиентами.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 idx="4294967295"/>
          </p:nvPr>
        </p:nvSpPr>
        <p:spPr>
          <a:xfrm>
            <a:off x="633615" y="917778"/>
            <a:ext cx="109344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800"/>
              <a:t>Решения  </a:t>
            </a:r>
            <a:br>
              <a:rPr lang="ru-RU" sz="2800"/>
            </a:br>
            <a:r>
              <a:rPr lang="ru-RU" sz="2800"/>
              <a:t>для Бизнеса и Государства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</a:rPr>
              <a:t>3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0" y="908049"/>
            <a:ext cx="144000" cy="684000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15" descr="https://lavkaremonta.ru/images/news/2019-07/ff2fa83d52.jpg"/>
          <p:cNvPicPr preferRelativeResize="0"/>
          <p:nvPr/>
        </p:nvPicPr>
        <p:blipFill rotWithShape="1">
          <a:blip r:embed="rId3">
            <a:alphaModFix/>
          </a:blip>
          <a:srcRect l="21397" t="4679" r="5053" b="6957"/>
          <a:stretch/>
        </p:blipFill>
        <p:spPr>
          <a:xfrm>
            <a:off x="7191375" y="2154397"/>
            <a:ext cx="4376737" cy="254434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1336136" y="4209816"/>
            <a:ext cx="4608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Общественная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безопасность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636469" y="4166197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5" name="Google Shape;115;p15"/>
          <p:cNvGrpSpPr/>
          <p:nvPr/>
        </p:nvGrpSpPr>
        <p:grpSpPr>
          <a:xfrm>
            <a:off x="726025" y="4303979"/>
            <a:ext cx="396000" cy="270965"/>
            <a:chOff x="623888" y="2311400"/>
            <a:chExt cx="430212" cy="287338"/>
          </a:xfrm>
        </p:grpSpPr>
        <p:sp>
          <p:nvSpPr>
            <p:cNvPr id="116" name="Google Shape;116;p15"/>
            <p:cNvSpPr/>
            <p:nvPr/>
          </p:nvSpPr>
          <p:spPr>
            <a:xfrm>
              <a:off x="623888" y="2311400"/>
              <a:ext cx="430212" cy="287338"/>
            </a:xfrm>
            <a:custGeom>
              <a:avLst/>
              <a:gdLst/>
              <a:ahLst/>
              <a:cxnLst/>
              <a:rect l="l" t="t" r="r" b="b"/>
              <a:pathLst>
                <a:path w="1704" h="1132" extrusionOk="0">
                  <a:moveTo>
                    <a:pt x="1539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ubicBezTo>
                    <a:pt x="0" y="967"/>
                    <a:pt x="0" y="967"/>
                    <a:pt x="0" y="967"/>
                  </a:cubicBezTo>
                  <a:cubicBezTo>
                    <a:pt x="0" y="1058"/>
                    <a:pt x="74" y="1132"/>
                    <a:pt x="165" y="1132"/>
                  </a:cubicBezTo>
                  <a:cubicBezTo>
                    <a:pt x="1539" y="1132"/>
                    <a:pt x="1539" y="1132"/>
                    <a:pt x="1539" y="1132"/>
                  </a:cubicBezTo>
                  <a:cubicBezTo>
                    <a:pt x="1630" y="1132"/>
                    <a:pt x="1704" y="1058"/>
                    <a:pt x="1704" y="967"/>
                  </a:cubicBezTo>
                  <a:cubicBezTo>
                    <a:pt x="1704" y="165"/>
                    <a:pt x="1704" y="165"/>
                    <a:pt x="1704" y="165"/>
                  </a:cubicBezTo>
                  <a:cubicBezTo>
                    <a:pt x="1704" y="74"/>
                    <a:pt x="1630" y="0"/>
                    <a:pt x="1539" y="0"/>
                  </a:cubicBezTo>
                  <a:close/>
                  <a:moveTo>
                    <a:pt x="1624" y="966"/>
                  </a:moveTo>
                  <a:cubicBezTo>
                    <a:pt x="1624" y="966"/>
                    <a:pt x="1624" y="966"/>
                    <a:pt x="1624" y="966"/>
                  </a:cubicBezTo>
                  <a:cubicBezTo>
                    <a:pt x="1624" y="1013"/>
                    <a:pt x="1586" y="1052"/>
                    <a:pt x="1539" y="1052"/>
                  </a:cubicBezTo>
                  <a:cubicBezTo>
                    <a:pt x="165" y="1052"/>
                    <a:pt x="165" y="1052"/>
                    <a:pt x="165" y="1052"/>
                  </a:cubicBezTo>
                  <a:cubicBezTo>
                    <a:pt x="118" y="1052"/>
                    <a:pt x="80" y="1014"/>
                    <a:pt x="80" y="966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0" y="118"/>
                    <a:pt x="118" y="80"/>
                    <a:pt x="165" y="80"/>
                  </a:cubicBezTo>
                  <a:cubicBezTo>
                    <a:pt x="1539" y="80"/>
                    <a:pt x="1539" y="80"/>
                    <a:pt x="1539" y="80"/>
                  </a:cubicBezTo>
                  <a:cubicBezTo>
                    <a:pt x="1586" y="80"/>
                    <a:pt x="1624" y="118"/>
                    <a:pt x="1624" y="165"/>
                  </a:cubicBezTo>
                  <a:cubicBezTo>
                    <a:pt x="1624" y="966"/>
                    <a:pt x="1624" y="966"/>
                    <a:pt x="1624" y="966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873125" y="2471738"/>
              <a:ext cx="139700" cy="20638"/>
            </a:xfrm>
            <a:custGeom>
              <a:avLst/>
              <a:gdLst/>
              <a:ahLst/>
              <a:cxnLst/>
              <a:rect l="l" t="t" r="r" b="b"/>
              <a:pathLst>
                <a:path w="549" h="80" extrusionOk="0">
                  <a:moveTo>
                    <a:pt x="509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31" y="80"/>
                    <a:pt x="549" y="62"/>
                    <a:pt x="549" y="40"/>
                  </a:cubicBezTo>
                  <a:cubicBezTo>
                    <a:pt x="549" y="18"/>
                    <a:pt x="531" y="0"/>
                    <a:pt x="509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873125" y="2419350"/>
              <a:ext cx="87312" cy="20638"/>
            </a:xfrm>
            <a:custGeom>
              <a:avLst/>
              <a:gdLst/>
              <a:ahLst/>
              <a:cxnLst/>
              <a:rect l="l" t="t" r="r" b="b"/>
              <a:pathLst>
                <a:path w="341" h="80" extrusionOk="0">
                  <a:moveTo>
                    <a:pt x="30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23" y="80"/>
                    <a:pt x="341" y="62"/>
                    <a:pt x="341" y="40"/>
                  </a:cubicBezTo>
                  <a:cubicBezTo>
                    <a:pt x="341" y="18"/>
                    <a:pt x="323" y="0"/>
                    <a:pt x="301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665163" y="2362200"/>
              <a:ext cx="192087" cy="187325"/>
            </a:xfrm>
            <a:custGeom>
              <a:avLst/>
              <a:gdLst/>
              <a:ahLst/>
              <a:cxnLst/>
              <a:rect l="l" t="t" r="r" b="b"/>
              <a:pathLst>
                <a:path w="760" h="740" extrusionOk="0">
                  <a:moveTo>
                    <a:pt x="636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616"/>
                    <a:pt x="0" y="616"/>
                    <a:pt x="0" y="616"/>
                  </a:cubicBezTo>
                  <a:cubicBezTo>
                    <a:pt x="0" y="684"/>
                    <a:pt x="55" y="739"/>
                    <a:pt x="123" y="740"/>
                  </a:cubicBezTo>
                  <a:cubicBezTo>
                    <a:pt x="636" y="740"/>
                    <a:pt x="636" y="740"/>
                    <a:pt x="636" y="740"/>
                  </a:cubicBezTo>
                  <a:cubicBezTo>
                    <a:pt x="704" y="740"/>
                    <a:pt x="760" y="684"/>
                    <a:pt x="760" y="616"/>
                  </a:cubicBezTo>
                  <a:cubicBezTo>
                    <a:pt x="760" y="123"/>
                    <a:pt x="760" y="123"/>
                    <a:pt x="760" y="123"/>
                  </a:cubicBezTo>
                  <a:cubicBezTo>
                    <a:pt x="760" y="55"/>
                    <a:pt x="705" y="0"/>
                    <a:pt x="636" y="0"/>
                  </a:cubicBezTo>
                  <a:close/>
                  <a:moveTo>
                    <a:pt x="212" y="656"/>
                  </a:moveTo>
                  <a:cubicBezTo>
                    <a:pt x="220" y="588"/>
                    <a:pt x="280" y="532"/>
                    <a:pt x="354" y="532"/>
                  </a:cubicBezTo>
                  <a:cubicBezTo>
                    <a:pt x="416" y="532"/>
                    <a:pt x="416" y="532"/>
                    <a:pt x="416" y="532"/>
                  </a:cubicBezTo>
                  <a:cubicBezTo>
                    <a:pt x="489" y="532"/>
                    <a:pt x="549" y="588"/>
                    <a:pt x="558" y="656"/>
                  </a:cubicBezTo>
                  <a:lnTo>
                    <a:pt x="212" y="656"/>
                  </a:lnTo>
                  <a:close/>
                  <a:moveTo>
                    <a:pt x="680" y="122"/>
                  </a:moveTo>
                  <a:cubicBezTo>
                    <a:pt x="680" y="614"/>
                    <a:pt x="680" y="614"/>
                    <a:pt x="680" y="614"/>
                  </a:cubicBezTo>
                  <a:cubicBezTo>
                    <a:pt x="680" y="636"/>
                    <a:pt x="662" y="655"/>
                    <a:pt x="640" y="656"/>
                  </a:cubicBezTo>
                  <a:cubicBezTo>
                    <a:pt x="639" y="656"/>
                    <a:pt x="638" y="656"/>
                    <a:pt x="638" y="656"/>
                  </a:cubicBezTo>
                  <a:cubicBezTo>
                    <a:pt x="629" y="544"/>
                    <a:pt x="533" y="452"/>
                    <a:pt x="416" y="452"/>
                  </a:cubicBezTo>
                  <a:cubicBezTo>
                    <a:pt x="354" y="452"/>
                    <a:pt x="354" y="452"/>
                    <a:pt x="354" y="452"/>
                  </a:cubicBezTo>
                  <a:cubicBezTo>
                    <a:pt x="236" y="452"/>
                    <a:pt x="140" y="544"/>
                    <a:pt x="132" y="656"/>
                  </a:cubicBezTo>
                  <a:cubicBezTo>
                    <a:pt x="125" y="656"/>
                    <a:pt x="125" y="656"/>
                    <a:pt x="125" y="656"/>
                  </a:cubicBezTo>
                  <a:cubicBezTo>
                    <a:pt x="101" y="656"/>
                    <a:pt x="80" y="638"/>
                    <a:pt x="80" y="614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80" y="98"/>
                    <a:pt x="101" y="80"/>
                    <a:pt x="125" y="80"/>
                  </a:cubicBezTo>
                  <a:cubicBezTo>
                    <a:pt x="638" y="80"/>
                    <a:pt x="638" y="80"/>
                    <a:pt x="638" y="80"/>
                  </a:cubicBezTo>
                  <a:cubicBezTo>
                    <a:pt x="661" y="79"/>
                    <a:pt x="680" y="97"/>
                    <a:pt x="680" y="120"/>
                  </a:cubicBezTo>
                  <a:cubicBezTo>
                    <a:pt x="680" y="120"/>
                    <a:pt x="680" y="121"/>
                    <a:pt x="680" y="122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723900" y="2393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256" y="44"/>
                  </a:moveTo>
                  <a:cubicBezTo>
                    <a:pt x="228" y="16"/>
                    <a:pt x="190" y="0"/>
                    <a:pt x="150" y="0"/>
                  </a:cubicBezTo>
                  <a:cubicBezTo>
                    <a:pt x="67" y="0"/>
                    <a:pt x="0" y="68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111"/>
                    <a:pt x="284" y="72"/>
                    <a:pt x="256" y="44"/>
                  </a:cubicBezTo>
                  <a:close/>
                  <a:moveTo>
                    <a:pt x="199" y="200"/>
                  </a:moveTo>
                  <a:cubicBezTo>
                    <a:pt x="172" y="227"/>
                    <a:pt x="128" y="227"/>
                    <a:pt x="101" y="200"/>
                  </a:cubicBezTo>
                  <a:cubicBezTo>
                    <a:pt x="73" y="172"/>
                    <a:pt x="73" y="128"/>
                    <a:pt x="101" y="101"/>
                  </a:cubicBezTo>
                  <a:cubicBezTo>
                    <a:pt x="128" y="74"/>
                    <a:pt x="173" y="74"/>
                    <a:pt x="200" y="101"/>
                  </a:cubicBezTo>
                  <a:cubicBezTo>
                    <a:pt x="213" y="114"/>
                    <a:pt x="220" y="132"/>
                    <a:pt x="220" y="151"/>
                  </a:cubicBezTo>
                  <a:cubicBezTo>
                    <a:pt x="220" y="169"/>
                    <a:pt x="213" y="187"/>
                    <a:pt x="199" y="20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1" name="Google Shape;121;p15"/>
          <p:cNvSpPr/>
          <p:nvPr/>
        </p:nvSpPr>
        <p:spPr>
          <a:xfrm>
            <a:off x="633615" y="3489289"/>
            <a:ext cx="3268174" cy="3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Применение: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4186052" y="4293093"/>
            <a:ext cx="46080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Предприятия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3578386" y="4209520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4" name="Google Shape;124;p15"/>
          <p:cNvGrpSpPr/>
          <p:nvPr/>
        </p:nvGrpSpPr>
        <p:grpSpPr>
          <a:xfrm>
            <a:off x="3667942" y="4347302"/>
            <a:ext cx="396000" cy="270965"/>
            <a:chOff x="623888" y="2311400"/>
            <a:chExt cx="430212" cy="287338"/>
          </a:xfrm>
        </p:grpSpPr>
        <p:sp>
          <p:nvSpPr>
            <p:cNvPr id="125" name="Google Shape;125;p15"/>
            <p:cNvSpPr/>
            <p:nvPr/>
          </p:nvSpPr>
          <p:spPr>
            <a:xfrm>
              <a:off x="623888" y="2311400"/>
              <a:ext cx="430212" cy="287338"/>
            </a:xfrm>
            <a:custGeom>
              <a:avLst/>
              <a:gdLst/>
              <a:ahLst/>
              <a:cxnLst/>
              <a:rect l="l" t="t" r="r" b="b"/>
              <a:pathLst>
                <a:path w="1704" h="1132" extrusionOk="0">
                  <a:moveTo>
                    <a:pt x="1539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ubicBezTo>
                    <a:pt x="0" y="967"/>
                    <a:pt x="0" y="967"/>
                    <a:pt x="0" y="967"/>
                  </a:cubicBezTo>
                  <a:cubicBezTo>
                    <a:pt x="0" y="1058"/>
                    <a:pt x="74" y="1132"/>
                    <a:pt x="165" y="1132"/>
                  </a:cubicBezTo>
                  <a:cubicBezTo>
                    <a:pt x="1539" y="1132"/>
                    <a:pt x="1539" y="1132"/>
                    <a:pt x="1539" y="1132"/>
                  </a:cubicBezTo>
                  <a:cubicBezTo>
                    <a:pt x="1630" y="1132"/>
                    <a:pt x="1704" y="1058"/>
                    <a:pt x="1704" y="967"/>
                  </a:cubicBezTo>
                  <a:cubicBezTo>
                    <a:pt x="1704" y="165"/>
                    <a:pt x="1704" y="165"/>
                    <a:pt x="1704" y="165"/>
                  </a:cubicBezTo>
                  <a:cubicBezTo>
                    <a:pt x="1704" y="74"/>
                    <a:pt x="1630" y="0"/>
                    <a:pt x="1539" y="0"/>
                  </a:cubicBezTo>
                  <a:close/>
                  <a:moveTo>
                    <a:pt x="1624" y="966"/>
                  </a:moveTo>
                  <a:cubicBezTo>
                    <a:pt x="1624" y="966"/>
                    <a:pt x="1624" y="966"/>
                    <a:pt x="1624" y="966"/>
                  </a:cubicBezTo>
                  <a:cubicBezTo>
                    <a:pt x="1624" y="1013"/>
                    <a:pt x="1586" y="1052"/>
                    <a:pt x="1539" y="1052"/>
                  </a:cubicBezTo>
                  <a:cubicBezTo>
                    <a:pt x="165" y="1052"/>
                    <a:pt x="165" y="1052"/>
                    <a:pt x="165" y="1052"/>
                  </a:cubicBezTo>
                  <a:cubicBezTo>
                    <a:pt x="118" y="1052"/>
                    <a:pt x="80" y="1014"/>
                    <a:pt x="80" y="966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0" y="118"/>
                    <a:pt x="118" y="80"/>
                    <a:pt x="165" y="80"/>
                  </a:cubicBezTo>
                  <a:cubicBezTo>
                    <a:pt x="1539" y="80"/>
                    <a:pt x="1539" y="80"/>
                    <a:pt x="1539" y="80"/>
                  </a:cubicBezTo>
                  <a:cubicBezTo>
                    <a:pt x="1586" y="80"/>
                    <a:pt x="1624" y="118"/>
                    <a:pt x="1624" y="165"/>
                  </a:cubicBezTo>
                  <a:cubicBezTo>
                    <a:pt x="1624" y="966"/>
                    <a:pt x="1624" y="966"/>
                    <a:pt x="1624" y="966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873125" y="2471738"/>
              <a:ext cx="139700" cy="20638"/>
            </a:xfrm>
            <a:custGeom>
              <a:avLst/>
              <a:gdLst/>
              <a:ahLst/>
              <a:cxnLst/>
              <a:rect l="l" t="t" r="r" b="b"/>
              <a:pathLst>
                <a:path w="549" h="80" extrusionOk="0">
                  <a:moveTo>
                    <a:pt x="509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31" y="80"/>
                    <a:pt x="549" y="62"/>
                    <a:pt x="549" y="40"/>
                  </a:cubicBezTo>
                  <a:cubicBezTo>
                    <a:pt x="549" y="18"/>
                    <a:pt x="531" y="0"/>
                    <a:pt x="509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873125" y="2419350"/>
              <a:ext cx="87312" cy="20638"/>
            </a:xfrm>
            <a:custGeom>
              <a:avLst/>
              <a:gdLst/>
              <a:ahLst/>
              <a:cxnLst/>
              <a:rect l="l" t="t" r="r" b="b"/>
              <a:pathLst>
                <a:path w="341" h="80" extrusionOk="0">
                  <a:moveTo>
                    <a:pt x="30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23" y="80"/>
                    <a:pt x="341" y="62"/>
                    <a:pt x="341" y="40"/>
                  </a:cubicBezTo>
                  <a:cubicBezTo>
                    <a:pt x="341" y="18"/>
                    <a:pt x="323" y="0"/>
                    <a:pt x="301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65163" y="2362200"/>
              <a:ext cx="192087" cy="187325"/>
            </a:xfrm>
            <a:custGeom>
              <a:avLst/>
              <a:gdLst/>
              <a:ahLst/>
              <a:cxnLst/>
              <a:rect l="l" t="t" r="r" b="b"/>
              <a:pathLst>
                <a:path w="760" h="740" extrusionOk="0">
                  <a:moveTo>
                    <a:pt x="636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616"/>
                    <a:pt x="0" y="616"/>
                    <a:pt x="0" y="616"/>
                  </a:cubicBezTo>
                  <a:cubicBezTo>
                    <a:pt x="0" y="684"/>
                    <a:pt x="55" y="739"/>
                    <a:pt x="123" y="740"/>
                  </a:cubicBezTo>
                  <a:cubicBezTo>
                    <a:pt x="636" y="740"/>
                    <a:pt x="636" y="740"/>
                    <a:pt x="636" y="740"/>
                  </a:cubicBezTo>
                  <a:cubicBezTo>
                    <a:pt x="704" y="740"/>
                    <a:pt x="760" y="684"/>
                    <a:pt x="760" y="616"/>
                  </a:cubicBezTo>
                  <a:cubicBezTo>
                    <a:pt x="760" y="123"/>
                    <a:pt x="760" y="123"/>
                    <a:pt x="760" y="123"/>
                  </a:cubicBezTo>
                  <a:cubicBezTo>
                    <a:pt x="760" y="55"/>
                    <a:pt x="705" y="0"/>
                    <a:pt x="636" y="0"/>
                  </a:cubicBezTo>
                  <a:close/>
                  <a:moveTo>
                    <a:pt x="212" y="656"/>
                  </a:moveTo>
                  <a:cubicBezTo>
                    <a:pt x="220" y="588"/>
                    <a:pt x="280" y="532"/>
                    <a:pt x="354" y="532"/>
                  </a:cubicBezTo>
                  <a:cubicBezTo>
                    <a:pt x="416" y="532"/>
                    <a:pt x="416" y="532"/>
                    <a:pt x="416" y="532"/>
                  </a:cubicBezTo>
                  <a:cubicBezTo>
                    <a:pt x="489" y="532"/>
                    <a:pt x="549" y="588"/>
                    <a:pt x="558" y="656"/>
                  </a:cubicBezTo>
                  <a:lnTo>
                    <a:pt x="212" y="656"/>
                  </a:lnTo>
                  <a:close/>
                  <a:moveTo>
                    <a:pt x="680" y="122"/>
                  </a:moveTo>
                  <a:cubicBezTo>
                    <a:pt x="680" y="614"/>
                    <a:pt x="680" y="614"/>
                    <a:pt x="680" y="614"/>
                  </a:cubicBezTo>
                  <a:cubicBezTo>
                    <a:pt x="680" y="636"/>
                    <a:pt x="662" y="655"/>
                    <a:pt x="640" y="656"/>
                  </a:cubicBezTo>
                  <a:cubicBezTo>
                    <a:pt x="639" y="656"/>
                    <a:pt x="638" y="656"/>
                    <a:pt x="638" y="656"/>
                  </a:cubicBezTo>
                  <a:cubicBezTo>
                    <a:pt x="629" y="544"/>
                    <a:pt x="533" y="452"/>
                    <a:pt x="416" y="452"/>
                  </a:cubicBezTo>
                  <a:cubicBezTo>
                    <a:pt x="354" y="452"/>
                    <a:pt x="354" y="452"/>
                    <a:pt x="354" y="452"/>
                  </a:cubicBezTo>
                  <a:cubicBezTo>
                    <a:pt x="236" y="452"/>
                    <a:pt x="140" y="544"/>
                    <a:pt x="132" y="656"/>
                  </a:cubicBezTo>
                  <a:cubicBezTo>
                    <a:pt x="125" y="656"/>
                    <a:pt x="125" y="656"/>
                    <a:pt x="125" y="656"/>
                  </a:cubicBezTo>
                  <a:cubicBezTo>
                    <a:pt x="101" y="656"/>
                    <a:pt x="80" y="638"/>
                    <a:pt x="80" y="614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80" y="98"/>
                    <a:pt x="101" y="80"/>
                    <a:pt x="125" y="80"/>
                  </a:cubicBezTo>
                  <a:cubicBezTo>
                    <a:pt x="638" y="80"/>
                    <a:pt x="638" y="80"/>
                    <a:pt x="638" y="80"/>
                  </a:cubicBezTo>
                  <a:cubicBezTo>
                    <a:pt x="661" y="79"/>
                    <a:pt x="680" y="97"/>
                    <a:pt x="680" y="120"/>
                  </a:cubicBezTo>
                  <a:cubicBezTo>
                    <a:pt x="680" y="120"/>
                    <a:pt x="680" y="121"/>
                    <a:pt x="680" y="122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723900" y="2393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256" y="44"/>
                  </a:moveTo>
                  <a:cubicBezTo>
                    <a:pt x="228" y="16"/>
                    <a:pt x="190" y="0"/>
                    <a:pt x="150" y="0"/>
                  </a:cubicBezTo>
                  <a:cubicBezTo>
                    <a:pt x="67" y="0"/>
                    <a:pt x="0" y="68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111"/>
                    <a:pt x="284" y="72"/>
                    <a:pt x="256" y="44"/>
                  </a:cubicBezTo>
                  <a:close/>
                  <a:moveTo>
                    <a:pt x="199" y="200"/>
                  </a:moveTo>
                  <a:cubicBezTo>
                    <a:pt x="172" y="227"/>
                    <a:pt x="128" y="227"/>
                    <a:pt x="101" y="200"/>
                  </a:cubicBezTo>
                  <a:cubicBezTo>
                    <a:pt x="73" y="172"/>
                    <a:pt x="73" y="128"/>
                    <a:pt x="101" y="101"/>
                  </a:cubicBezTo>
                  <a:cubicBezTo>
                    <a:pt x="128" y="74"/>
                    <a:pt x="173" y="74"/>
                    <a:pt x="200" y="101"/>
                  </a:cubicBezTo>
                  <a:cubicBezTo>
                    <a:pt x="213" y="114"/>
                    <a:pt x="220" y="132"/>
                    <a:pt x="220" y="151"/>
                  </a:cubicBezTo>
                  <a:cubicBezTo>
                    <a:pt x="220" y="169"/>
                    <a:pt x="213" y="187"/>
                    <a:pt x="199" y="20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30" name="Google Shape;130;p15"/>
          <p:cNvSpPr txBox="1"/>
          <p:nvPr/>
        </p:nvSpPr>
        <p:spPr>
          <a:xfrm>
            <a:off x="4186052" y="5072653"/>
            <a:ext cx="46080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Розничная торговля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3578386" y="4986180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2" name="Google Shape;132;p15"/>
          <p:cNvGrpSpPr/>
          <p:nvPr/>
        </p:nvGrpSpPr>
        <p:grpSpPr>
          <a:xfrm>
            <a:off x="3667942" y="5123962"/>
            <a:ext cx="396000" cy="270965"/>
            <a:chOff x="623888" y="2311400"/>
            <a:chExt cx="430212" cy="287338"/>
          </a:xfrm>
        </p:grpSpPr>
        <p:sp>
          <p:nvSpPr>
            <p:cNvPr id="133" name="Google Shape;133;p15"/>
            <p:cNvSpPr/>
            <p:nvPr/>
          </p:nvSpPr>
          <p:spPr>
            <a:xfrm>
              <a:off x="623888" y="2311400"/>
              <a:ext cx="430212" cy="287338"/>
            </a:xfrm>
            <a:custGeom>
              <a:avLst/>
              <a:gdLst/>
              <a:ahLst/>
              <a:cxnLst/>
              <a:rect l="l" t="t" r="r" b="b"/>
              <a:pathLst>
                <a:path w="1704" h="1132" extrusionOk="0">
                  <a:moveTo>
                    <a:pt x="1539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ubicBezTo>
                    <a:pt x="0" y="967"/>
                    <a:pt x="0" y="967"/>
                    <a:pt x="0" y="967"/>
                  </a:cubicBezTo>
                  <a:cubicBezTo>
                    <a:pt x="0" y="1058"/>
                    <a:pt x="74" y="1132"/>
                    <a:pt x="165" y="1132"/>
                  </a:cubicBezTo>
                  <a:cubicBezTo>
                    <a:pt x="1539" y="1132"/>
                    <a:pt x="1539" y="1132"/>
                    <a:pt x="1539" y="1132"/>
                  </a:cubicBezTo>
                  <a:cubicBezTo>
                    <a:pt x="1630" y="1132"/>
                    <a:pt x="1704" y="1058"/>
                    <a:pt x="1704" y="967"/>
                  </a:cubicBezTo>
                  <a:cubicBezTo>
                    <a:pt x="1704" y="165"/>
                    <a:pt x="1704" y="165"/>
                    <a:pt x="1704" y="165"/>
                  </a:cubicBezTo>
                  <a:cubicBezTo>
                    <a:pt x="1704" y="74"/>
                    <a:pt x="1630" y="0"/>
                    <a:pt x="1539" y="0"/>
                  </a:cubicBezTo>
                  <a:close/>
                  <a:moveTo>
                    <a:pt x="1624" y="966"/>
                  </a:moveTo>
                  <a:cubicBezTo>
                    <a:pt x="1624" y="966"/>
                    <a:pt x="1624" y="966"/>
                    <a:pt x="1624" y="966"/>
                  </a:cubicBezTo>
                  <a:cubicBezTo>
                    <a:pt x="1624" y="1013"/>
                    <a:pt x="1586" y="1052"/>
                    <a:pt x="1539" y="1052"/>
                  </a:cubicBezTo>
                  <a:cubicBezTo>
                    <a:pt x="165" y="1052"/>
                    <a:pt x="165" y="1052"/>
                    <a:pt x="165" y="1052"/>
                  </a:cubicBezTo>
                  <a:cubicBezTo>
                    <a:pt x="118" y="1052"/>
                    <a:pt x="80" y="1014"/>
                    <a:pt x="80" y="966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0" y="118"/>
                    <a:pt x="118" y="80"/>
                    <a:pt x="165" y="80"/>
                  </a:cubicBezTo>
                  <a:cubicBezTo>
                    <a:pt x="1539" y="80"/>
                    <a:pt x="1539" y="80"/>
                    <a:pt x="1539" y="80"/>
                  </a:cubicBezTo>
                  <a:cubicBezTo>
                    <a:pt x="1586" y="80"/>
                    <a:pt x="1624" y="118"/>
                    <a:pt x="1624" y="165"/>
                  </a:cubicBezTo>
                  <a:cubicBezTo>
                    <a:pt x="1624" y="966"/>
                    <a:pt x="1624" y="966"/>
                    <a:pt x="1624" y="966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873125" y="2471738"/>
              <a:ext cx="139700" cy="20638"/>
            </a:xfrm>
            <a:custGeom>
              <a:avLst/>
              <a:gdLst/>
              <a:ahLst/>
              <a:cxnLst/>
              <a:rect l="l" t="t" r="r" b="b"/>
              <a:pathLst>
                <a:path w="549" h="80" extrusionOk="0">
                  <a:moveTo>
                    <a:pt x="509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31" y="80"/>
                    <a:pt x="549" y="62"/>
                    <a:pt x="549" y="40"/>
                  </a:cubicBezTo>
                  <a:cubicBezTo>
                    <a:pt x="549" y="18"/>
                    <a:pt x="531" y="0"/>
                    <a:pt x="509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873125" y="2419350"/>
              <a:ext cx="87312" cy="20638"/>
            </a:xfrm>
            <a:custGeom>
              <a:avLst/>
              <a:gdLst/>
              <a:ahLst/>
              <a:cxnLst/>
              <a:rect l="l" t="t" r="r" b="b"/>
              <a:pathLst>
                <a:path w="341" h="80" extrusionOk="0">
                  <a:moveTo>
                    <a:pt x="30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23" y="80"/>
                    <a:pt x="341" y="62"/>
                    <a:pt x="341" y="40"/>
                  </a:cubicBezTo>
                  <a:cubicBezTo>
                    <a:pt x="341" y="18"/>
                    <a:pt x="323" y="0"/>
                    <a:pt x="301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65163" y="2362200"/>
              <a:ext cx="192087" cy="187325"/>
            </a:xfrm>
            <a:custGeom>
              <a:avLst/>
              <a:gdLst/>
              <a:ahLst/>
              <a:cxnLst/>
              <a:rect l="l" t="t" r="r" b="b"/>
              <a:pathLst>
                <a:path w="760" h="740" extrusionOk="0">
                  <a:moveTo>
                    <a:pt x="636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616"/>
                    <a:pt x="0" y="616"/>
                    <a:pt x="0" y="616"/>
                  </a:cubicBezTo>
                  <a:cubicBezTo>
                    <a:pt x="0" y="684"/>
                    <a:pt x="55" y="739"/>
                    <a:pt x="123" y="740"/>
                  </a:cubicBezTo>
                  <a:cubicBezTo>
                    <a:pt x="636" y="740"/>
                    <a:pt x="636" y="740"/>
                    <a:pt x="636" y="740"/>
                  </a:cubicBezTo>
                  <a:cubicBezTo>
                    <a:pt x="704" y="740"/>
                    <a:pt x="760" y="684"/>
                    <a:pt x="760" y="616"/>
                  </a:cubicBezTo>
                  <a:cubicBezTo>
                    <a:pt x="760" y="123"/>
                    <a:pt x="760" y="123"/>
                    <a:pt x="760" y="123"/>
                  </a:cubicBezTo>
                  <a:cubicBezTo>
                    <a:pt x="760" y="55"/>
                    <a:pt x="705" y="0"/>
                    <a:pt x="636" y="0"/>
                  </a:cubicBezTo>
                  <a:close/>
                  <a:moveTo>
                    <a:pt x="212" y="656"/>
                  </a:moveTo>
                  <a:cubicBezTo>
                    <a:pt x="220" y="588"/>
                    <a:pt x="280" y="532"/>
                    <a:pt x="354" y="532"/>
                  </a:cubicBezTo>
                  <a:cubicBezTo>
                    <a:pt x="416" y="532"/>
                    <a:pt x="416" y="532"/>
                    <a:pt x="416" y="532"/>
                  </a:cubicBezTo>
                  <a:cubicBezTo>
                    <a:pt x="489" y="532"/>
                    <a:pt x="549" y="588"/>
                    <a:pt x="558" y="656"/>
                  </a:cubicBezTo>
                  <a:lnTo>
                    <a:pt x="212" y="656"/>
                  </a:lnTo>
                  <a:close/>
                  <a:moveTo>
                    <a:pt x="680" y="122"/>
                  </a:moveTo>
                  <a:cubicBezTo>
                    <a:pt x="680" y="614"/>
                    <a:pt x="680" y="614"/>
                    <a:pt x="680" y="614"/>
                  </a:cubicBezTo>
                  <a:cubicBezTo>
                    <a:pt x="680" y="636"/>
                    <a:pt x="662" y="655"/>
                    <a:pt x="640" y="656"/>
                  </a:cubicBezTo>
                  <a:cubicBezTo>
                    <a:pt x="639" y="656"/>
                    <a:pt x="638" y="656"/>
                    <a:pt x="638" y="656"/>
                  </a:cubicBezTo>
                  <a:cubicBezTo>
                    <a:pt x="629" y="544"/>
                    <a:pt x="533" y="452"/>
                    <a:pt x="416" y="452"/>
                  </a:cubicBezTo>
                  <a:cubicBezTo>
                    <a:pt x="354" y="452"/>
                    <a:pt x="354" y="452"/>
                    <a:pt x="354" y="452"/>
                  </a:cubicBezTo>
                  <a:cubicBezTo>
                    <a:pt x="236" y="452"/>
                    <a:pt x="140" y="544"/>
                    <a:pt x="132" y="656"/>
                  </a:cubicBezTo>
                  <a:cubicBezTo>
                    <a:pt x="125" y="656"/>
                    <a:pt x="125" y="656"/>
                    <a:pt x="125" y="656"/>
                  </a:cubicBezTo>
                  <a:cubicBezTo>
                    <a:pt x="101" y="656"/>
                    <a:pt x="80" y="638"/>
                    <a:pt x="80" y="614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80" y="98"/>
                    <a:pt x="101" y="80"/>
                    <a:pt x="125" y="80"/>
                  </a:cubicBezTo>
                  <a:cubicBezTo>
                    <a:pt x="638" y="80"/>
                    <a:pt x="638" y="80"/>
                    <a:pt x="638" y="80"/>
                  </a:cubicBezTo>
                  <a:cubicBezTo>
                    <a:pt x="661" y="79"/>
                    <a:pt x="680" y="97"/>
                    <a:pt x="680" y="120"/>
                  </a:cubicBezTo>
                  <a:cubicBezTo>
                    <a:pt x="680" y="120"/>
                    <a:pt x="680" y="121"/>
                    <a:pt x="680" y="122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723900" y="2393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256" y="44"/>
                  </a:moveTo>
                  <a:cubicBezTo>
                    <a:pt x="228" y="16"/>
                    <a:pt x="190" y="0"/>
                    <a:pt x="150" y="0"/>
                  </a:cubicBezTo>
                  <a:cubicBezTo>
                    <a:pt x="67" y="0"/>
                    <a:pt x="0" y="68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111"/>
                    <a:pt x="284" y="72"/>
                    <a:pt x="256" y="44"/>
                  </a:cubicBezTo>
                  <a:close/>
                  <a:moveTo>
                    <a:pt x="199" y="200"/>
                  </a:moveTo>
                  <a:cubicBezTo>
                    <a:pt x="172" y="227"/>
                    <a:pt x="128" y="227"/>
                    <a:pt x="101" y="200"/>
                  </a:cubicBezTo>
                  <a:cubicBezTo>
                    <a:pt x="73" y="172"/>
                    <a:pt x="73" y="128"/>
                    <a:pt x="101" y="101"/>
                  </a:cubicBezTo>
                  <a:cubicBezTo>
                    <a:pt x="128" y="74"/>
                    <a:pt x="173" y="74"/>
                    <a:pt x="200" y="101"/>
                  </a:cubicBezTo>
                  <a:cubicBezTo>
                    <a:pt x="213" y="114"/>
                    <a:pt x="220" y="132"/>
                    <a:pt x="220" y="151"/>
                  </a:cubicBezTo>
                  <a:cubicBezTo>
                    <a:pt x="220" y="169"/>
                    <a:pt x="213" y="187"/>
                    <a:pt x="199" y="20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38" name="Google Shape;138;p15"/>
          <p:cNvSpPr txBox="1"/>
          <p:nvPr/>
        </p:nvSpPr>
        <p:spPr>
          <a:xfrm>
            <a:off x="1336136" y="5063014"/>
            <a:ext cx="212014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Банки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641291" y="4938275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0" name="Google Shape;140;p15"/>
          <p:cNvGrpSpPr/>
          <p:nvPr/>
        </p:nvGrpSpPr>
        <p:grpSpPr>
          <a:xfrm>
            <a:off x="730847" y="5076057"/>
            <a:ext cx="396000" cy="270965"/>
            <a:chOff x="623888" y="2311400"/>
            <a:chExt cx="430212" cy="287338"/>
          </a:xfrm>
        </p:grpSpPr>
        <p:sp>
          <p:nvSpPr>
            <p:cNvPr id="141" name="Google Shape;141;p15"/>
            <p:cNvSpPr/>
            <p:nvPr/>
          </p:nvSpPr>
          <p:spPr>
            <a:xfrm>
              <a:off x="623888" y="2311400"/>
              <a:ext cx="430212" cy="287338"/>
            </a:xfrm>
            <a:custGeom>
              <a:avLst/>
              <a:gdLst/>
              <a:ahLst/>
              <a:cxnLst/>
              <a:rect l="l" t="t" r="r" b="b"/>
              <a:pathLst>
                <a:path w="1704" h="1132" extrusionOk="0">
                  <a:moveTo>
                    <a:pt x="1539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ubicBezTo>
                    <a:pt x="0" y="967"/>
                    <a:pt x="0" y="967"/>
                    <a:pt x="0" y="967"/>
                  </a:cubicBezTo>
                  <a:cubicBezTo>
                    <a:pt x="0" y="1058"/>
                    <a:pt x="74" y="1132"/>
                    <a:pt x="165" y="1132"/>
                  </a:cubicBezTo>
                  <a:cubicBezTo>
                    <a:pt x="1539" y="1132"/>
                    <a:pt x="1539" y="1132"/>
                    <a:pt x="1539" y="1132"/>
                  </a:cubicBezTo>
                  <a:cubicBezTo>
                    <a:pt x="1630" y="1132"/>
                    <a:pt x="1704" y="1058"/>
                    <a:pt x="1704" y="967"/>
                  </a:cubicBezTo>
                  <a:cubicBezTo>
                    <a:pt x="1704" y="165"/>
                    <a:pt x="1704" y="165"/>
                    <a:pt x="1704" y="165"/>
                  </a:cubicBezTo>
                  <a:cubicBezTo>
                    <a:pt x="1704" y="74"/>
                    <a:pt x="1630" y="0"/>
                    <a:pt x="1539" y="0"/>
                  </a:cubicBezTo>
                  <a:close/>
                  <a:moveTo>
                    <a:pt x="1624" y="966"/>
                  </a:moveTo>
                  <a:cubicBezTo>
                    <a:pt x="1624" y="966"/>
                    <a:pt x="1624" y="966"/>
                    <a:pt x="1624" y="966"/>
                  </a:cubicBezTo>
                  <a:cubicBezTo>
                    <a:pt x="1624" y="1013"/>
                    <a:pt x="1586" y="1052"/>
                    <a:pt x="1539" y="1052"/>
                  </a:cubicBezTo>
                  <a:cubicBezTo>
                    <a:pt x="165" y="1052"/>
                    <a:pt x="165" y="1052"/>
                    <a:pt x="165" y="1052"/>
                  </a:cubicBezTo>
                  <a:cubicBezTo>
                    <a:pt x="118" y="1052"/>
                    <a:pt x="80" y="1014"/>
                    <a:pt x="80" y="966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0" y="118"/>
                    <a:pt x="118" y="80"/>
                    <a:pt x="165" y="80"/>
                  </a:cubicBezTo>
                  <a:cubicBezTo>
                    <a:pt x="1539" y="80"/>
                    <a:pt x="1539" y="80"/>
                    <a:pt x="1539" y="80"/>
                  </a:cubicBezTo>
                  <a:cubicBezTo>
                    <a:pt x="1586" y="80"/>
                    <a:pt x="1624" y="118"/>
                    <a:pt x="1624" y="165"/>
                  </a:cubicBezTo>
                  <a:cubicBezTo>
                    <a:pt x="1624" y="966"/>
                    <a:pt x="1624" y="966"/>
                    <a:pt x="1624" y="966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873125" y="2471738"/>
              <a:ext cx="139700" cy="20638"/>
            </a:xfrm>
            <a:custGeom>
              <a:avLst/>
              <a:gdLst/>
              <a:ahLst/>
              <a:cxnLst/>
              <a:rect l="l" t="t" r="r" b="b"/>
              <a:pathLst>
                <a:path w="549" h="80" extrusionOk="0">
                  <a:moveTo>
                    <a:pt x="509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31" y="80"/>
                    <a:pt x="549" y="62"/>
                    <a:pt x="549" y="40"/>
                  </a:cubicBezTo>
                  <a:cubicBezTo>
                    <a:pt x="549" y="18"/>
                    <a:pt x="531" y="0"/>
                    <a:pt x="509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873125" y="2419350"/>
              <a:ext cx="87312" cy="20638"/>
            </a:xfrm>
            <a:custGeom>
              <a:avLst/>
              <a:gdLst/>
              <a:ahLst/>
              <a:cxnLst/>
              <a:rect l="l" t="t" r="r" b="b"/>
              <a:pathLst>
                <a:path w="341" h="80" extrusionOk="0">
                  <a:moveTo>
                    <a:pt x="30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23" y="80"/>
                    <a:pt x="341" y="62"/>
                    <a:pt x="341" y="40"/>
                  </a:cubicBezTo>
                  <a:cubicBezTo>
                    <a:pt x="341" y="18"/>
                    <a:pt x="323" y="0"/>
                    <a:pt x="301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65163" y="2362200"/>
              <a:ext cx="192087" cy="187325"/>
            </a:xfrm>
            <a:custGeom>
              <a:avLst/>
              <a:gdLst/>
              <a:ahLst/>
              <a:cxnLst/>
              <a:rect l="l" t="t" r="r" b="b"/>
              <a:pathLst>
                <a:path w="760" h="740" extrusionOk="0">
                  <a:moveTo>
                    <a:pt x="636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616"/>
                    <a:pt x="0" y="616"/>
                    <a:pt x="0" y="616"/>
                  </a:cubicBezTo>
                  <a:cubicBezTo>
                    <a:pt x="0" y="684"/>
                    <a:pt x="55" y="739"/>
                    <a:pt x="123" y="740"/>
                  </a:cubicBezTo>
                  <a:cubicBezTo>
                    <a:pt x="636" y="740"/>
                    <a:pt x="636" y="740"/>
                    <a:pt x="636" y="740"/>
                  </a:cubicBezTo>
                  <a:cubicBezTo>
                    <a:pt x="704" y="740"/>
                    <a:pt x="760" y="684"/>
                    <a:pt x="760" y="616"/>
                  </a:cubicBezTo>
                  <a:cubicBezTo>
                    <a:pt x="760" y="123"/>
                    <a:pt x="760" y="123"/>
                    <a:pt x="760" y="123"/>
                  </a:cubicBezTo>
                  <a:cubicBezTo>
                    <a:pt x="760" y="55"/>
                    <a:pt x="705" y="0"/>
                    <a:pt x="636" y="0"/>
                  </a:cubicBezTo>
                  <a:close/>
                  <a:moveTo>
                    <a:pt x="212" y="656"/>
                  </a:moveTo>
                  <a:cubicBezTo>
                    <a:pt x="220" y="588"/>
                    <a:pt x="280" y="532"/>
                    <a:pt x="354" y="532"/>
                  </a:cubicBezTo>
                  <a:cubicBezTo>
                    <a:pt x="416" y="532"/>
                    <a:pt x="416" y="532"/>
                    <a:pt x="416" y="532"/>
                  </a:cubicBezTo>
                  <a:cubicBezTo>
                    <a:pt x="489" y="532"/>
                    <a:pt x="549" y="588"/>
                    <a:pt x="558" y="656"/>
                  </a:cubicBezTo>
                  <a:lnTo>
                    <a:pt x="212" y="656"/>
                  </a:lnTo>
                  <a:close/>
                  <a:moveTo>
                    <a:pt x="680" y="122"/>
                  </a:moveTo>
                  <a:cubicBezTo>
                    <a:pt x="680" y="614"/>
                    <a:pt x="680" y="614"/>
                    <a:pt x="680" y="614"/>
                  </a:cubicBezTo>
                  <a:cubicBezTo>
                    <a:pt x="680" y="636"/>
                    <a:pt x="662" y="655"/>
                    <a:pt x="640" y="656"/>
                  </a:cubicBezTo>
                  <a:cubicBezTo>
                    <a:pt x="639" y="656"/>
                    <a:pt x="638" y="656"/>
                    <a:pt x="638" y="656"/>
                  </a:cubicBezTo>
                  <a:cubicBezTo>
                    <a:pt x="629" y="544"/>
                    <a:pt x="533" y="452"/>
                    <a:pt x="416" y="452"/>
                  </a:cubicBezTo>
                  <a:cubicBezTo>
                    <a:pt x="354" y="452"/>
                    <a:pt x="354" y="452"/>
                    <a:pt x="354" y="452"/>
                  </a:cubicBezTo>
                  <a:cubicBezTo>
                    <a:pt x="236" y="452"/>
                    <a:pt x="140" y="544"/>
                    <a:pt x="132" y="656"/>
                  </a:cubicBezTo>
                  <a:cubicBezTo>
                    <a:pt x="125" y="656"/>
                    <a:pt x="125" y="656"/>
                    <a:pt x="125" y="656"/>
                  </a:cubicBezTo>
                  <a:cubicBezTo>
                    <a:pt x="101" y="656"/>
                    <a:pt x="80" y="638"/>
                    <a:pt x="80" y="614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80" y="98"/>
                    <a:pt x="101" y="80"/>
                    <a:pt x="125" y="80"/>
                  </a:cubicBezTo>
                  <a:cubicBezTo>
                    <a:pt x="638" y="80"/>
                    <a:pt x="638" y="80"/>
                    <a:pt x="638" y="80"/>
                  </a:cubicBezTo>
                  <a:cubicBezTo>
                    <a:pt x="661" y="79"/>
                    <a:pt x="680" y="97"/>
                    <a:pt x="680" y="120"/>
                  </a:cubicBezTo>
                  <a:cubicBezTo>
                    <a:pt x="680" y="120"/>
                    <a:pt x="680" y="121"/>
                    <a:pt x="680" y="122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723900" y="2393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256" y="44"/>
                  </a:moveTo>
                  <a:cubicBezTo>
                    <a:pt x="228" y="16"/>
                    <a:pt x="190" y="0"/>
                    <a:pt x="150" y="0"/>
                  </a:cubicBezTo>
                  <a:cubicBezTo>
                    <a:pt x="67" y="0"/>
                    <a:pt x="0" y="68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111"/>
                    <a:pt x="284" y="72"/>
                    <a:pt x="256" y="44"/>
                  </a:cubicBezTo>
                  <a:close/>
                  <a:moveTo>
                    <a:pt x="199" y="200"/>
                  </a:moveTo>
                  <a:cubicBezTo>
                    <a:pt x="172" y="227"/>
                    <a:pt x="128" y="227"/>
                    <a:pt x="101" y="200"/>
                  </a:cubicBezTo>
                  <a:cubicBezTo>
                    <a:pt x="73" y="172"/>
                    <a:pt x="73" y="128"/>
                    <a:pt x="101" y="101"/>
                  </a:cubicBezTo>
                  <a:cubicBezTo>
                    <a:pt x="128" y="74"/>
                    <a:pt x="173" y="74"/>
                    <a:pt x="200" y="101"/>
                  </a:cubicBezTo>
                  <a:cubicBezTo>
                    <a:pt x="213" y="114"/>
                    <a:pt x="220" y="132"/>
                    <a:pt x="220" y="151"/>
                  </a:cubicBezTo>
                  <a:cubicBezTo>
                    <a:pt x="220" y="169"/>
                    <a:pt x="213" y="187"/>
                    <a:pt x="199" y="20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46" name="Google Shape;146;p15"/>
          <p:cNvSpPr txBox="1"/>
          <p:nvPr/>
        </p:nvSpPr>
        <p:spPr>
          <a:xfrm>
            <a:off x="1336136" y="5836263"/>
            <a:ext cx="46080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Транспорт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641291" y="5696245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8" name="Google Shape;148;p15"/>
          <p:cNvGrpSpPr/>
          <p:nvPr/>
        </p:nvGrpSpPr>
        <p:grpSpPr>
          <a:xfrm>
            <a:off x="730847" y="5834027"/>
            <a:ext cx="396000" cy="270965"/>
            <a:chOff x="623888" y="2311400"/>
            <a:chExt cx="430212" cy="287338"/>
          </a:xfrm>
        </p:grpSpPr>
        <p:sp>
          <p:nvSpPr>
            <p:cNvPr id="149" name="Google Shape;149;p15"/>
            <p:cNvSpPr/>
            <p:nvPr/>
          </p:nvSpPr>
          <p:spPr>
            <a:xfrm>
              <a:off x="623888" y="2311400"/>
              <a:ext cx="430212" cy="287338"/>
            </a:xfrm>
            <a:custGeom>
              <a:avLst/>
              <a:gdLst/>
              <a:ahLst/>
              <a:cxnLst/>
              <a:rect l="l" t="t" r="r" b="b"/>
              <a:pathLst>
                <a:path w="1704" h="1132" extrusionOk="0">
                  <a:moveTo>
                    <a:pt x="1539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ubicBezTo>
                    <a:pt x="0" y="967"/>
                    <a:pt x="0" y="967"/>
                    <a:pt x="0" y="967"/>
                  </a:cubicBezTo>
                  <a:cubicBezTo>
                    <a:pt x="0" y="1058"/>
                    <a:pt x="74" y="1132"/>
                    <a:pt x="165" y="1132"/>
                  </a:cubicBezTo>
                  <a:cubicBezTo>
                    <a:pt x="1539" y="1132"/>
                    <a:pt x="1539" y="1132"/>
                    <a:pt x="1539" y="1132"/>
                  </a:cubicBezTo>
                  <a:cubicBezTo>
                    <a:pt x="1630" y="1132"/>
                    <a:pt x="1704" y="1058"/>
                    <a:pt x="1704" y="967"/>
                  </a:cubicBezTo>
                  <a:cubicBezTo>
                    <a:pt x="1704" y="165"/>
                    <a:pt x="1704" y="165"/>
                    <a:pt x="1704" y="165"/>
                  </a:cubicBezTo>
                  <a:cubicBezTo>
                    <a:pt x="1704" y="74"/>
                    <a:pt x="1630" y="0"/>
                    <a:pt x="1539" y="0"/>
                  </a:cubicBezTo>
                  <a:close/>
                  <a:moveTo>
                    <a:pt x="1624" y="966"/>
                  </a:moveTo>
                  <a:cubicBezTo>
                    <a:pt x="1624" y="966"/>
                    <a:pt x="1624" y="966"/>
                    <a:pt x="1624" y="966"/>
                  </a:cubicBezTo>
                  <a:cubicBezTo>
                    <a:pt x="1624" y="1013"/>
                    <a:pt x="1586" y="1052"/>
                    <a:pt x="1539" y="1052"/>
                  </a:cubicBezTo>
                  <a:cubicBezTo>
                    <a:pt x="165" y="1052"/>
                    <a:pt x="165" y="1052"/>
                    <a:pt x="165" y="1052"/>
                  </a:cubicBezTo>
                  <a:cubicBezTo>
                    <a:pt x="118" y="1052"/>
                    <a:pt x="80" y="1014"/>
                    <a:pt x="80" y="966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0" y="118"/>
                    <a:pt x="118" y="80"/>
                    <a:pt x="165" y="80"/>
                  </a:cubicBezTo>
                  <a:cubicBezTo>
                    <a:pt x="1539" y="80"/>
                    <a:pt x="1539" y="80"/>
                    <a:pt x="1539" y="80"/>
                  </a:cubicBezTo>
                  <a:cubicBezTo>
                    <a:pt x="1586" y="80"/>
                    <a:pt x="1624" y="118"/>
                    <a:pt x="1624" y="165"/>
                  </a:cubicBezTo>
                  <a:cubicBezTo>
                    <a:pt x="1624" y="966"/>
                    <a:pt x="1624" y="966"/>
                    <a:pt x="1624" y="966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873125" y="2471738"/>
              <a:ext cx="139700" cy="20638"/>
            </a:xfrm>
            <a:custGeom>
              <a:avLst/>
              <a:gdLst/>
              <a:ahLst/>
              <a:cxnLst/>
              <a:rect l="l" t="t" r="r" b="b"/>
              <a:pathLst>
                <a:path w="549" h="80" extrusionOk="0">
                  <a:moveTo>
                    <a:pt x="509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31" y="80"/>
                    <a:pt x="549" y="62"/>
                    <a:pt x="549" y="40"/>
                  </a:cubicBezTo>
                  <a:cubicBezTo>
                    <a:pt x="549" y="18"/>
                    <a:pt x="531" y="0"/>
                    <a:pt x="509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873125" y="2419350"/>
              <a:ext cx="87312" cy="20638"/>
            </a:xfrm>
            <a:custGeom>
              <a:avLst/>
              <a:gdLst/>
              <a:ahLst/>
              <a:cxnLst/>
              <a:rect l="l" t="t" r="r" b="b"/>
              <a:pathLst>
                <a:path w="341" h="80" extrusionOk="0">
                  <a:moveTo>
                    <a:pt x="30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23" y="80"/>
                    <a:pt x="341" y="62"/>
                    <a:pt x="341" y="40"/>
                  </a:cubicBezTo>
                  <a:cubicBezTo>
                    <a:pt x="341" y="18"/>
                    <a:pt x="323" y="0"/>
                    <a:pt x="301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65163" y="2362200"/>
              <a:ext cx="192087" cy="187325"/>
            </a:xfrm>
            <a:custGeom>
              <a:avLst/>
              <a:gdLst/>
              <a:ahLst/>
              <a:cxnLst/>
              <a:rect l="l" t="t" r="r" b="b"/>
              <a:pathLst>
                <a:path w="760" h="740" extrusionOk="0">
                  <a:moveTo>
                    <a:pt x="636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616"/>
                    <a:pt x="0" y="616"/>
                    <a:pt x="0" y="616"/>
                  </a:cubicBezTo>
                  <a:cubicBezTo>
                    <a:pt x="0" y="684"/>
                    <a:pt x="55" y="739"/>
                    <a:pt x="123" y="740"/>
                  </a:cubicBezTo>
                  <a:cubicBezTo>
                    <a:pt x="636" y="740"/>
                    <a:pt x="636" y="740"/>
                    <a:pt x="636" y="740"/>
                  </a:cubicBezTo>
                  <a:cubicBezTo>
                    <a:pt x="704" y="740"/>
                    <a:pt x="760" y="684"/>
                    <a:pt x="760" y="616"/>
                  </a:cubicBezTo>
                  <a:cubicBezTo>
                    <a:pt x="760" y="123"/>
                    <a:pt x="760" y="123"/>
                    <a:pt x="760" y="123"/>
                  </a:cubicBezTo>
                  <a:cubicBezTo>
                    <a:pt x="760" y="55"/>
                    <a:pt x="705" y="0"/>
                    <a:pt x="636" y="0"/>
                  </a:cubicBezTo>
                  <a:close/>
                  <a:moveTo>
                    <a:pt x="212" y="656"/>
                  </a:moveTo>
                  <a:cubicBezTo>
                    <a:pt x="220" y="588"/>
                    <a:pt x="280" y="532"/>
                    <a:pt x="354" y="532"/>
                  </a:cubicBezTo>
                  <a:cubicBezTo>
                    <a:pt x="416" y="532"/>
                    <a:pt x="416" y="532"/>
                    <a:pt x="416" y="532"/>
                  </a:cubicBezTo>
                  <a:cubicBezTo>
                    <a:pt x="489" y="532"/>
                    <a:pt x="549" y="588"/>
                    <a:pt x="558" y="656"/>
                  </a:cubicBezTo>
                  <a:lnTo>
                    <a:pt x="212" y="656"/>
                  </a:lnTo>
                  <a:close/>
                  <a:moveTo>
                    <a:pt x="680" y="122"/>
                  </a:moveTo>
                  <a:cubicBezTo>
                    <a:pt x="680" y="614"/>
                    <a:pt x="680" y="614"/>
                    <a:pt x="680" y="614"/>
                  </a:cubicBezTo>
                  <a:cubicBezTo>
                    <a:pt x="680" y="636"/>
                    <a:pt x="662" y="655"/>
                    <a:pt x="640" y="656"/>
                  </a:cubicBezTo>
                  <a:cubicBezTo>
                    <a:pt x="639" y="656"/>
                    <a:pt x="638" y="656"/>
                    <a:pt x="638" y="656"/>
                  </a:cubicBezTo>
                  <a:cubicBezTo>
                    <a:pt x="629" y="544"/>
                    <a:pt x="533" y="452"/>
                    <a:pt x="416" y="452"/>
                  </a:cubicBezTo>
                  <a:cubicBezTo>
                    <a:pt x="354" y="452"/>
                    <a:pt x="354" y="452"/>
                    <a:pt x="354" y="452"/>
                  </a:cubicBezTo>
                  <a:cubicBezTo>
                    <a:pt x="236" y="452"/>
                    <a:pt x="140" y="544"/>
                    <a:pt x="132" y="656"/>
                  </a:cubicBezTo>
                  <a:cubicBezTo>
                    <a:pt x="125" y="656"/>
                    <a:pt x="125" y="656"/>
                    <a:pt x="125" y="656"/>
                  </a:cubicBezTo>
                  <a:cubicBezTo>
                    <a:pt x="101" y="656"/>
                    <a:pt x="80" y="638"/>
                    <a:pt x="80" y="614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80" y="98"/>
                    <a:pt x="101" y="80"/>
                    <a:pt x="125" y="80"/>
                  </a:cubicBezTo>
                  <a:cubicBezTo>
                    <a:pt x="638" y="80"/>
                    <a:pt x="638" y="80"/>
                    <a:pt x="638" y="80"/>
                  </a:cubicBezTo>
                  <a:cubicBezTo>
                    <a:pt x="661" y="79"/>
                    <a:pt x="680" y="97"/>
                    <a:pt x="680" y="120"/>
                  </a:cubicBezTo>
                  <a:cubicBezTo>
                    <a:pt x="680" y="120"/>
                    <a:pt x="680" y="121"/>
                    <a:pt x="680" y="122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723900" y="2393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256" y="44"/>
                  </a:moveTo>
                  <a:cubicBezTo>
                    <a:pt x="228" y="16"/>
                    <a:pt x="190" y="0"/>
                    <a:pt x="150" y="0"/>
                  </a:cubicBezTo>
                  <a:cubicBezTo>
                    <a:pt x="67" y="0"/>
                    <a:pt x="0" y="68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111"/>
                    <a:pt x="284" y="72"/>
                    <a:pt x="256" y="44"/>
                  </a:cubicBezTo>
                  <a:close/>
                  <a:moveTo>
                    <a:pt x="199" y="200"/>
                  </a:moveTo>
                  <a:cubicBezTo>
                    <a:pt x="172" y="227"/>
                    <a:pt x="128" y="227"/>
                    <a:pt x="101" y="200"/>
                  </a:cubicBezTo>
                  <a:cubicBezTo>
                    <a:pt x="73" y="172"/>
                    <a:pt x="73" y="128"/>
                    <a:pt x="101" y="101"/>
                  </a:cubicBezTo>
                  <a:cubicBezTo>
                    <a:pt x="128" y="74"/>
                    <a:pt x="173" y="74"/>
                    <a:pt x="200" y="101"/>
                  </a:cubicBezTo>
                  <a:cubicBezTo>
                    <a:pt x="213" y="114"/>
                    <a:pt x="220" y="132"/>
                    <a:pt x="220" y="151"/>
                  </a:cubicBezTo>
                  <a:cubicBezTo>
                    <a:pt x="220" y="169"/>
                    <a:pt x="213" y="187"/>
                    <a:pt x="199" y="20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54" name="Google Shape;154;p15"/>
          <p:cNvSpPr txBox="1"/>
          <p:nvPr/>
        </p:nvSpPr>
        <p:spPr>
          <a:xfrm>
            <a:off x="4186052" y="5852213"/>
            <a:ext cx="46080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Индустрия развлечений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3578386" y="5712235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6" name="Google Shape;156;p15"/>
          <p:cNvGrpSpPr/>
          <p:nvPr/>
        </p:nvGrpSpPr>
        <p:grpSpPr>
          <a:xfrm>
            <a:off x="3667942" y="5850017"/>
            <a:ext cx="396000" cy="270965"/>
            <a:chOff x="623888" y="2311400"/>
            <a:chExt cx="430212" cy="287338"/>
          </a:xfrm>
        </p:grpSpPr>
        <p:sp>
          <p:nvSpPr>
            <p:cNvPr id="157" name="Google Shape;157;p15"/>
            <p:cNvSpPr/>
            <p:nvPr/>
          </p:nvSpPr>
          <p:spPr>
            <a:xfrm>
              <a:off x="623888" y="2311400"/>
              <a:ext cx="430212" cy="287338"/>
            </a:xfrm>
            <a:custGeom>
              <a:avLst/>
              <a:gdLst/>
              <a:ahLst/>
              <a:cxnLst/>
              <a:rect l="l" t="t" r="r" b="b"/>
              <a:pathLst>
                <a:path w="1704" h="1132" extrusionOk="0">
                  <a:moveTo>
                    <a:pt x="1539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ubicBezTo>
                    <a:pt x="0" y="967"/>
                    <a:pt x="0" y="967"/>
                    <a:pt x="0" y="967"/>
                  </a:cubicBezTo>
                  <a:cubicBezTo>
                    <a:pt x="0" y="1058"/>
                    <a:pt x="74" y="1132"/>
                    <a:pt x="165" y="1132"/>
                  </a:cubicBezTo>
                  <a:cubicBezTo>
                    <a:pt x="1539" y="1132"/>
                    <a:pt x="1539" y="1132"/>
                    <a:pt x="1539" y="1132"/>
                  </a:cubicBezTo>
                  <a:cubicBezTo>
                    <a:pt x="1630" y="1132"/>
                    <a:pt x="1704" y="1058"/>
                    <a:pt x="1704" y="967"/>
                  </a:cubicBezTo>
                  <a:cubicBezTo>
                    <a:pt x="1704" y="165"/>
                    <a:pt x="1704" y="165"/>
                    <a:pt x="1704" y="165"/>
                  </a:cubicBezTo>
                  <a:cubicBezTo>
                    <a:pt x="1704" y="74"/>
                    <a:pt x="1630" y="0"/>
                    <a:pt x="1539" y="0"/>
                  </a:cubicBezTo>
                  <a:close/>
                  <a:moveTo>
                    <a:pt x="1624" y="966"/>
                  </a:moveTo>
                  <a:cubicBezTo>
                    <a:pt x="1624" y="966"/>
                    <a:pt x="1624" y="966"/>
                    <a:pt x="1624" y="966"/>
                  </a:cubicBezTo>
                  <a:cubicBezTo>
                    <a:pt x="1624" y="1013"/>
                    <a:pt x="1586" y="1052"/>
                    <a:pt x="1539" y="1052"/>
                  </a:cubicBezTo>
                  <a:cubicBezTo>
                    <a:pt x="165" y="1052"/>
                    <a:pt x="165" y="1052"/>
                    <a:pt x="165" y="1052"/>
                  </a:cubicBezTo>
                  <a:cubicBezTo>
                    <a:pt x="118" y="1052"/>
                    <a:pt x="80" y="1014"/>
                    <a:pt x="80" y="966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0" y="118"/>
                    <a:pt x="118" y="80"/>
                    <a:pt x="165" y="80"/>
                  </a:cubicBezTo>
                  <a:cubicBezTo>
                    <a:pt x="1539" y="80"/>
                    <a:pt x="1539" y="80"/>
                    <a:pt x="1539" y="80"/>
                  </a:cubicBezTo>
                  <a:cubicBezTo>
                    <a:pt x="1586" y="80"/>
                    <a:pt x="1624" y="118"/>
                    <a:pt x="1624" y="165"/>
                  </a:cubicBezTo>
                  <a:cubicBezTo>
                    <a:pt x="1624" y="966"/>
                    <a:pt x="1624" y="966"/>
                    <a:pt x="1624" y="966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873125" y="2471738"/>
              <a:ext cx="139700" cy="20638"/>
            </a:xfrm>
            <a:custGeom>
              <a:avLst/>
              <a:gdLst/>
              <a:ahLst/>
              <a:cxnLst/>
              <a:rect l="l" t="t" r="r" b="b"/>
              <a:pathLst>
                <a:path w="549" h="80" extrusionOk="0">
                  <a:moveTo>
                    <a:pt x="509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31" y="80"/>
                    <a:pt x="549" y="62"/>
                    <a:pt x="549" y="40"/>
                  </a:cubicBezTo>
                  <a:cubicBezTo>
                    <a:pt x="549" y="18"/>
                    <a:pt x="531" y="0"/>
                    <a:pt x="509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873125" y="2419350"/>
              <a:ext cx="87312" cy="20638"/>
            </a:xfrm>
            <a:custGeom>
              <a:avLst/>
              <a:gdLst/>
              <a:ahLst/>
              <a:cxnLst/>
              <a:rect l="l" t="t" r="r" b="b"/>
              <a:pathLst>
                <a:path w="341" h="80" extrusionOk="0">
                  <a:moveTo>
                    <a:pt x="30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23" y="80"/>
                    <a:pt x="341" y="62"/>
                    <a:pt x="341" y="40"/>
                  </a:cubicBezTo>
                  <a:cubicBezTo>
                    <a:pt x="341" y="18"/>
                    <a:pt x="323" y="0"/>
                    <a:pt x="301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665163" y="2362200"/>
              <a:ext cx="192087" cy="187325"/>
            </a:xfrm>
            <a:custGeom>
              <a:avLst/>
              <a:gdLst/>
              <a:ahLst/>
              <a:cxnLst/>
              <a:rect l="l" t="t" r="r" b="b"/>
              <a:pathLst>
                <a:path w="760" h="740" extrusionOk="0">
                  <a:moveTo>
                    <a:pt x="636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616"/>
                    <a:pt x="0" y="616"/>
                    <a:pt x="0" y="616"/>
                  </a:cubicBezTo>
                  <a:cubicBezTo>
                    <a:pt x="0" y="684"/>
                    <a:pt x="55" y="739"/>
                    <a:pt x="123" y="740"/>
                  </a:cubicBezTo>
                  <a:cubicBezTo>
                    <a:pt x="636" y="740"/>
                    <a:pt x="636" y="740"/>
                    <a:pt x="636" y="740"/>
                  </a:cubicBezTo>
                  <a:cubicBezTo>
                    <a:pt x="704" y="740"/>
                    <a:pt x="760" y="684"/>
                    <a:pt x="760" y="616"/>
                  </a:cubicBezTo>
                  <a:cubicBezTo>
                    <a:pt x="760" y="123"/>
                    <a:pt x="760" y="123"/>
                    <a:pt x="760" y="123"/>
                  </a:cubicBezTo>
                  <a:cubicBezTo>
                    <a:pt x="760" y="55"/>
                    <a:pt x="705" y="0"/>
                    <a:pt x="636" y="0"/>
                  </a:cubicBezTo>
                  <a:close/>
                  <a:moveTo>
                    <a:pt x="212" y="656"/>
                  </a:moveTo>
                  <a:cubicBezTo>
                    <a:pt x="220" y="588"/>
                    <a:pt x="280" y="532"/>
                    <a:pt x="354" y="532"/>
                  </a:cubicBezTo>
                  <a:cubicBezTo>
                    <a:pt x="416" y="532"/>
                    <a:pt x="416" y="532"/>
                    <a:pt x="416" y="532"/>
                  </a:cubicBezTo>
                  <a:cubicBezTo>
                    <a:pt x="489" y="532"/>
                    <a:pt x="549" y="588"/>
                    <a:pt x="558" y="656"/>
                  </a:cubicBezTo>
                  <a:lnTo>
                    <a:pt x="212" y="656"/>
                  </a:lnTo>
                  <a:close/>
                  <a:moveTo>
                    <a:pt x="680" y="122"/>
                  </a:moveTo>
                  <a:cubicBezTo>
                    <a:pt x="680" y="614"/>
                    <a:pt x="680" y="614"/>
                    <a:pt x="680" y="614"/>
                  </a:cubicBezTo>
                  <a:cubicBezTo>
                    <a:pt x="680" y="636"/>
                    <a:pt x="662" y="655"/>
                    <a:pt x="640" y="656"/>
                  </a:cubicBezTo>
                  <a:cubicBezTo>
                    <a:pt x="639" y="656"/>
                    <a:pt x="638" y="656"/>
                    <a:pt x="638" y="656"/>
                  </a:cubicBezTo>
                  <a:cubicBezTo>
                    <a:pt x="629" y="544"/>
                    <a:pt x="533" y="452"/>
                    <a:pt x="416" y="452"/>
                  </a:cubicBezTo>
                  <a:cubicBezTo>
                    <a:pt x="354" y="452"/>
                    <a:pt x="354" y="452"/>
                    <a:pt x="354" y="452"/>
                  </a:cubicBezTo>
                  <a:cubicBezTo>
                    <a:pt x="236" y="452"/>
                    <a:pt x="140" y="544"/>
                    <a:pt x="132" y="656"/>
                  </a:cubicBezTo>
                  <a:cubicBezTo>
                    <a:pt x="125" y="656"/>
                    <a:pt x="125" y="656"/>
                    <a:pt x="125" y="656"/>
                  </a:cubicBezTo>
                  <a:cubicBezTo>
                    <a:pt x="101" y="656"/>
                    <a:pt x="80" y="638"/>
                    <a:pt x="80" y="614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80" y="98"/>
                    <a:pt x="101" y="80"/>
                    <a:pt x="125" y="80"/>
                  </a:cubicBezTo>
                  <a:cubicBezTo>
                    <a:pt x="638" y="80"/>
                    <a:pt x="638" y="80"/>
                    <a:pt x="638" y="80"/>
                  </a:cubicBezTo>
                  <a:cubicBezTo>
                    <a:pt x="661" y="79"/>
                    <a:pt x="680" y="97"/>
                    <a:pt x="680" y="120"/>
                  </a:cubicBezTo>
                  <a:cubicBezTo>
                    <a:pt x="680" y="120"/>
                    <a:pt x="680" y="121"/>
                    <a:pt x="680" y="122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723900" y="2393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256" y="44"/>
                  </a:moveTo>
                  <a:cubicBezTo>
                    <a:pt x="228" y="16"/>
                    <a:pt x="190" y="0"/>
                    <a:pt x="150" y="0"/>
                  </a:cubicBezTo>
                  <a:cubicBezTo>
                    <a:pt x="67" y="0"/>
                    <a:pt x="0" y="68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111"/>
                    <a:pt x="284" y="72"/>
                    <a:pt x="256" y="44"/>
                  </a:cubicBezTo>
                  <a:close/>
                  <a:moveTo>
                    <a:pt x="199" y="200"/>
                  </a:moveTo>
                  <a:cubicBezTo>
                    <a:pt x="172" y="227"/>
                    <a:pt x="128" y="227"/>
                    <a:pt x="101" y="200"/>
                  </a:cubicBezTo>
                  <a:cubicBezTo>
                    <a:pt x="73" y="172"/>
                    <a:pt x="73" y="128"/>
                    <a:pt x="101" y="101"/>
                  </a:cubicBezTo>
                  <a:cubicBezTo>
                    <a:pt x="128" y="74"/>
                    <a:pt x="173" y="74"/>
                    <a:pt x="200" y="101"/>
                  </a:cubicBezTo>
                  <a:cubicBezTo>
                    <a:pt x="213" y="114"/>
                    <a:pt x="220" y="132"/>
                    <a:pt x="220" y="151"/>
                  </a:cubicBezTo>
                  <a:cubicBezTo>
                    <a:pt x="220" y="169"/>
                    <a:pt x="213" y="187"/>
                    <a:pt x="199" y="20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2" name="Google Shape;162;p15"/>
          <p:cNvSpPr txBox="1"/>
          <p:nvPr/>
        </p:nvSpPr>
        <p:spPr>
          <a:xfrm>
            <a:off x="7875159" y="5836391"/>
            <a:ext cx="46080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Системная интеграция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7191375" y="5708133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4" name="Google Shape;164;p15"/>
          <p:cNvGrpSpPr/>
          <p:nvPr/>
        </p:nvGrpSpPr>
        <p:grpSpPr>
          <a:xfrm>
            <a:off x="7280931" y="5845915"/>
            <a:ext cx="396000" cy="270965"/>
            <a:chOff x="623888" y="2311400"/>
            <a:chExt cx="430212" cy="287338"/>
          </a:xfrm>
        </p:grpSpPr>
        <p:sp>
          <p:nvSpPr>
            <p:cNvPr id="165" name="Google Shape;165;p15"/>
            <p:cNvSpPr/>
            <p:nvPr/>
          </p:nvSpPr>
          <p:spPr>
            <a:xfrm>
              <a:off x="623888" y="2311400"/>
              <a:ext cx="430212" cy="287338"/>
            </a:xfrm>
            <a:custGeom>
              <a:avLst/>
              <a:gdLst/>
              <a:ahLst/>
              <a:cxnLst/>
              <a:rect l="l" t="t" r="r" b="b"/>
              <a:pathLst>
                <a:path w="1704" h="1132" extrusionOk="0">
                  <a:moveTo>
                    <a:pt x="1539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ubicBezTo>
                    <a:pt x="0" y="967"/>
                    <a:pt x="0" y="967"/>
                    <a:pt x="0" y="967"/>
                  </a:cubicBezTo>
                  <a:cubicBezTo>
                    <a:pt x="0" y="1058"/>
                    <a:pt x="74" y="1132"/>
                    <a:pt x="165" y="1132"/>
                  </a:cubicBezTo>
                  <a:cubicBezTo>
                    <a:pt x="1539" y="1132"/>
                    <a:pt x="1539" y="1132"/>
                    <a:pt x="1539" y="1132"/>
                  </a:cubicBezTo>
                  <a:cubicBezTo>
                    <a:pt x="1630" y="1132"/>
                    <a:pt x="1704" y="1058"/>
                    <a:pt x="1704" y="967"/>
                  </a:cubicBezTo>
                  <a:cubicBezTo>
                    <a:pt x="1704" y="165"/>
                    <a:pt x="1704" y="165"/>
                    <a:pt x="1704" y="165"/>
                  </a:cubicBezTo>
                  <a:cubicBezTo>
                    <a:pt x="1704" y="74"/>
                    <a:pt x="1630" y="0"/>
                    <a:pt x="1539" y="0"/>
                  </a:cubicBezTo>
                  <a:close/>
                  <a:moveTo>
                    <a:pt x="1624" y="966"/>
                  </a:moveTo>
                  <a:cubicBezTo>
                    <a:pt x="1624" y="966"/>
                    <a:pt x="1624" y="966"/>
                    <a:pt x="1624" y="966"/>
                  </a:cubicBezTo>
                  <a:cubicBezTo>
                    <a:pt x="1624" y="1013"/>
                    <a:pt x="1586" y="1052"/>
                    <a:pt x="1539" y="1052"/>
                  </a:cubicBezTo>
                  <a:cubicBezTo>
                    <a:pt x="165" y="1052"/>
                    <a:pt x="165" y="1052"/>
                    <a:pt x="165" y="1052"/>
                  </a:cubicBezTo>
                  <a:cubicBezTo>
                    <a:pt x="118" y="1052"/>
                    <a:pt x="80" y="1014"/>
                    <a:pt x="80" y="966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0" y="118"/>
                    <a:pt x="118" y="80"/>
                    <a:pt x="165" y="80"/>
                  </a:cubicBezTo>
                  <a:cubicBezTo>
                    <a:pt x="1539" y="80"/>
                    <a:pt x="1539" y="80"/>
                    <a:pt x="1539" y="80"/>
                  </a:cubicBezTo>
                  <a:cubicBezTo>
                    <a:pt x="1586" y="80"/>
                    <a:pt x="1624" y="118"/>
                    <a:pt x="1624" y="165"/>
                  </a:cubicBezTo>
                  <a:cubicBezTo>
                    <a:pt x="1624" y="966"/>
                    <a:pt x="1624" y="966"/>
                    <a:pt x="1624" y="966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873125" y="2471738"/>
              <a:ext cx="139700" cy="20638"/>
            </a:xfrm>
            <a:custGeom>
              <a:avLst/>
              <a:gdLst/>
              <a:ahLst/>
              <a:cxnLst/>
              <a:rect l="l" t="t" r="r" b="b"/>
              <a:pathLst>
                <a:path w="549" h="80" extrusionOk="0">
                  <a:moveTo>
                    <a:pt x="509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31" y="80"/>
                    <a:pt x="549" y="62"/>
                    <a:pt x="549" y="40"/>
                  </a:cubicBezTo>
                  <a:cubicBezTo>
                    <a:pt x="549" y="18"/>
                    <a:pt x="531" y="0"/>
                    <a:pt x="509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873125" y="2419350"/>
              <a:ext cx="87312" cy="20638"/>
            </a:xfrm>
            <a:custGeom>
              <a:avLst/>
              <a:gdLst/>
              <a:ahLst/>
              <a:cxnLst/>
              <a:rect l="l" t="t" r="r" b="b"/>
              <a:pathLst>
                <a:path w="341" h="80" extrusionOk="0">
                  <a:moveTo>
                    <a:pt x="30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23" y="80"/>
                    <a:pt x="341" y="62"/>
                    <a:pt x="341" y="40"/>
                  </a:cubicBezTo>
                  <a:cubicBezTo>
                    <a:pt x="341" y="18"/>
                    <a:pt x="323" y="0"/>
                    <a:pt x="301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665163" y="2362200"/>
              <a:ext cx="192087" cy="187325"/>
            </a:xfrm>
            <a:custGeom>
              <a:avLst/>
              <a:gdLst/>
              <a:ahLst/>
              <a:cxnLst/>
              <a:rect l="l" t="t" r="r" b="b"/>
              <a:pathLst>
                <a:path w="760" h="740" extrusionOk="0">
                  <a:moveTo>
                    <a:pt x="636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616"/>
                    <a:pt x="0" y="616"/>
                    <a:pt x="0" y="616"/>
                  </a:cubicBezTo>
                  <a:cubicBezTo>
                    <a:pt x="0" y="684"/>
                    <a:pt x="55" y="739"/>
                    <a:pt x="123" y="740"/>
                  </a:cubicBezTo>
                  <a:cubicBezTo>
                    <a:pt x="636" y="740"/>
                    <a:pt x="636" y="740"/>
                    <a:pt x="636" y="740"/>
                  </a:cubicBezTo>
                  <a:cubicBezTo>
                    <a:pt x="704" y="740"/>
                    <a:pt x="760" y="684"/>
                    <a:pt x="760" y="616"/>
                  </a:cubicBezTo>
                  <a:cubicBezTo>
                    <a:pt x="760" y="123"/>
                    <a:pt x="760" y="123"/>
                    <a:pt x="760" y="123"/>
                  </a:cubicBezTo>
                  <a:cubicBezTo>
                    <a:pt x="760" y="55"/>
                    <a:pt x="705" y="0"/>
                    <a:pt x="636" y="0"/>
                  </a:cubicBezTo>
                  <a:close/>
                  <a:moveTo>
                    <a:pt x="212" y="656"/>
                  </a:moveTo>
                  <a:cubicBezTo>
                    <a:pt x="220" y="588"/>
                    <a:pt x="280" y="532"/>
                    <a:pt x="354" y="532"/>
                  </a:cubicBezTo>
                  <a:cubicBezTo>
                    <a:pt x="416" y="532"/>
                    <a:pt x="416" y="532"/>
                    <a:pt x="416" y="532"/>
                  </a:cubicBezTo>
                  <a:cubicBezTo>
                    <a:pt x="489" y="532"/>
                    <a:pt x="549" y="588"/>
                    <a:pt x="558" y="656"/>
                  </a:cubicBezTo>
                  <a:lnTo>
                    <a:pt x="212" y="656"/>
                  </a:lnTo>
                  <a:close/>
                  <a:moveTo>
                    <a:pt x="680" y="122"/>
                  </a:moveTo>
                  <a:cubicBezTo>
                    <a:pt x="680" y="614"/>
                    <a:pt x="680" y="614"/>
                    <a:pt x="680" y="614"/>
                  </a:cubicBezTo>
                  <a:cubicBezTo>
                    <a:pt x="680" y="636"/>
                    <a:pt x="662" y="655"/>
                    <a:pt x="640" y="656"/>
                  </a:cubicBezTo>
                  <a:cubicBezTo>
                    <a:pt x="639" y="656"/>
                    <a:pt x="638" y="656"/>
                    <a:pt x="638" y="656"/>
                  </a:cubicBezTo>
                  <a:cubicBezTo>
                    <a:pt x="629" y="544"/>
                    <a:pt x="533" y="452"/>
                    <a:pt x="416" y="452"/>
                  </a:cubicBezTo>
                  <a:cubicBezTo>
                    <a:pt x="354" y="452"/>
                    <a:pt x="354" y="452"/>
                    <a:pt x="354" y="452"/>
                  </a:cubicBezTo>
                  <a:cubicBezTo>
                    <a:pt x="236" y="452"/>
                    <a:pt x="140" y="544"/>
                    <a:pt x="132" y="656"/>
                  </a:cubicBezTo>
                  <a:cubicBezTo>
                    <a:pt x="125" y="656"/>
                    <a:pt x="125" y="656"/>
                    <a:pt x="125" y="656"/>
                  </a:cubicBezTo>
                  <a:cubicBezTo>
                    <a:pt x="101" y="656"/>
                    <a:pt x="80" y="638"/>
                    <a:pt x="80" y="614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80" y="98"/>
                    <a:pt x="101" y="80"/>
                    <a:pt x="125" y="80"/>
                  </a:cubicBezTo>
                  <a:cubicBezTo>
                    <a:pt x="638" y="80"/>
                    <a:pt x="638" y="80"/>
                    <a:pt x="638" y="80"/>
                  </a:cubicBezTo>
                  <a:cubicBezTo>
                    <a:pt x="661" y="79"/>
                    <a:pt x="680" y="97"/>
                    <a:pt x="680" y="120"/>
                  </a:cubicBezTo>
                  <a:cubicBezTo>
                    <a:pt x="680" y="120"/>
                    <a:pt x="680" y="121"/>
                    <a:pt x="680" y="122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723900" y="2393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256" y="44"/>
                  </a:moveTo>
                  <a:cubicBezTo>
                    <a:pt x="228" y="16"/>
                    <a:pt x="190" y="0"/>
                    <a:pt x="150" y="0"/>
                  </a:cubicBezTo>
                  <a:cubicBezTo>
                    <a:pt x="67" y="0"/>
                    <a:pt x="0" y="68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111"/>
                    <a:pt x="284" y="72"/>
                    <a:pt x="256" y="44"/>
                  </a:cubicBezTo>
                  <a:close/>
                  <a:moveTo>
                    <a:pt x="199" y="200"/>
                  </a:moveTo>
                  <a:cubicBezTo>
                    <a:pt x="172" y="227"/>
                    <a:pt x="128" y="227"/>
                    <a:pt x="101" y="200"/>
                  </a:cubicBezTo>
                  <a:cubicBezTo>
                    <a:pt x="73" y="172"/>
                    <a:pt x="73" y="128"/>
                    <a:pt x="101" y="101"/>
                  </a:cubicBezTo>
                  <a:cubicBezTo>
                    <a:pt x="128" y="74"/>
                    <a:pt x="173" y="74"/>
                    <a:pt x="200" y="101"/>
                  </a:cubicBezTo>
                  <a:cubicBezTo>
                    <a:pt x="213" y="114"/>
                    <a:pt x="220" y="132"/>
                    <a:pt x="220" y="151"/>
                  </a:cubicBezTo>
                  <a:cubicBezTo>
                    <a:pt x="220" y="169"/>
                    <a:pt x="213" y="187"/>
                    <a:pt x="199" y="20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/>
          <p:nvPr/>
        </p:nvSpPr>
        <p:spPr>
          <a:xfrm>
            <a:off x="623889" y="1953969"/>
            <a:ext cx="71838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 неоднократно доказывал свое превосходство в различных тестах и многих реализованных проектах.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16"/>
          <p:cNvSpPr txBox="1">
            <a:spLocks noGrp="1"/>
          </p:cNvSpPr>
          <p:nvPr>
            <p:ph type="title" idx="4294967295"/>
          </p:nvPr>
        </p:nvSpPr>
        <p:spPr>
          <a:xfrm>
            <a:off x="633615" y="1048838"/>
            <a:ext cx="10934497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800"/>
              <a:t>Уникальность алгоритма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</a:rPr>
              <a:t>4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0" y="908049"/>
            <a:ext cx="144000" cy="684000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633616" y="3318865"/>
            <a:ext cx="105450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3447724" y="3318865"/>
            <a:ext cx="105450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6038238" y="3318865"/>
            <a:ext cx="105450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>
            <a:off x="633616" y="4150110"/>
            <a:ext cx="22386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распознавания лиц </a:t>
            </a:r>
            <a:r>
              <a:rPr lang="ru-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выделяет лица и </a:t>
            </a: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формирует их </a:t>
            </a:r>
            <a:r>
              <a:rPr lang="ru-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нейросетевой образ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3447724" y="4103964"/>
            <a:ext cx="2238538" cy="90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Затем сравнивает полученные образы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эталонами в базе данных </a:t>
            </a: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лиц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6038238" y="4048545"/>
            <a:ext cx="2238538" cy="171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зависимости от результата, алгоритм осуществляет </a:t>
            </a:r>
            <a:r>
              <a:rPr lang="ru-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разграничение доступа </a:t>
            </a: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или </a:t>
            </a:r>
            <a:r>
              <a:rPr lang="ru-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подачу сигналов </a:t>
            </a: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определенным заинтересованным сторонам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9109399" y="3288870"/>
            <a:ext cx="105450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9109399" y="4018550"/>
            <a:ext cx="2238538" cy="151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2B2F3C"/>
                </a:solidFill>
                <a:latin typeface="Montserrat"/>
                <a:ea typeface="Montserrat"/>
                <a:cs typeface="Montserrat"/>
                <a:sym typeface="Montserrat"/>
              </a:rPr>
              <a:t>Скорость реагирования </a:t>
            </a:r>
            <a:r>
              <a:rPr lang="ru-RU" sz="1200" b="0" i="0" u="none" strike="noStrike" cap="none">
                <a:solidFill>
                  <a:srgbClr val="2B2F3C"/>
                </a:solidFill>
                <a:latin typeface="Montserrat"/>
                <a:ea typeface="Montserrat"/>
                <a:cs typeface="Montserrat"/>
                <a:sym typeface="Montserrat"/>
              </a:rPr>
              <a:t>на события значительно повышается,  </a:t>
            </a:r>
            <a:r>
              <a:rPr lang="ru-RU" sz="1200" b="1" i="0" u="none" strike="noStrike" cap="none">
                <a:solidFill>
                  <a:srgbClr val="2B2F3C"/>
                </a:solidFill>
                <a:latin typeface="Montserrat"/>
                <a:ea typeface="Montserrat"/>
                <a:cs typeface="Montserrat"/>
                <a:sym typeface="Montserrat"/>
              </a:rPr>
              <a:t>минимизируется человеческий фактор, </a:t>
            </a:r>
            <a:r>
              <a:rPr lang="ru-RU" sz="1200" b="0" i="0" u="none" strike="noStrike" cap="none">
                <a:solidFill>
                  <a:srgbClr val="2B2F3C"/>
                </a:solidFill>
                <a:latin typeface="Montserrat"/>
                <a:ea typeface="Montserrat"/>
                <a:cs typeface="Montserrat"/>
                <a:sym typeface="Montserrat"/>
              </a:rPr>
              <a:t>время на расследование инцидентов сокращается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>
            <a:spLocks noGrp="1"/>
          </p:cNvSpPr>
          <p:nvPr>
            <p:ph type="title" idx="4294967295"/>
          </p:nvPr>
        </p:nvSpPr>
        <p:spPr>
          <a:xfrm>
            <a:off x="633616" y="917778"/>
            <a:ext cx="105897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800"/>
              <a:t>Ключевые задачи </a:t>
            </a:r>
            <a:endParaRPr sz="2800"/>
          </a:p>
        </p:txBody>
      </p:sp>
      <p:sp>
        <p:nvSpPr>
          <p:cNvPr id="191" name="Google Shape;19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</a:rPr>
              <a:t>5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92" name="Google Shape;192;p17"/>
          <p:cNvGrpSpPr/>
          <p:nvPr/>
        </p:nvGrpSpPr>
        <p:grpSpPr>
          <a:xfrm>
            <a:off x="626443" y="2036978"/>
            <a:ext cx="10941670" cy="3637650"/>
            <a:chOff x="626443" y="2036978"/>
            <a:chExt cx="10941670" cy="3637650"/>
          </a:xfrm>
        </p:grpSpPr>
        <p:sp>
          <p:nvSpPr>
            <p:cNvPr id="193" name="Google Shape;193;p17"/>
            <p:cNvSpPr txBox="1"/>
            <p:nvPr/>
          </p:nvSpPr>
          <p:spPr>
            <a:xfrm>
              <a:off x="626443" y="5074504"/>
              <a:ext cx="2490206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Контроль и профилактика правонарушений. Обеспечение безопасности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7"/>
            <p:cNvSpPr txBox="1"/>
            <p:nvPr/>
          </p:nvSpPr>
          <p:spPr>
            <a:xfrm>
              <a:off x="6257883" y="5074504"/>
              <a:ext cx="2494645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Уникальная маркетинговая аналитика и статистические отчеты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7"/>
            <p:cNvSpPr txBox="1"/>
            <p:nvPr/>
          </p:nvSpPr>
          <p:spPr>
            <a:xfrm>
              <a:off x="9086467" y="5074504"/>
              <a:ext cx="2481646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Контроль доступа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6" name="Google Shape;196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35590" y="2036978"/>
              <a:ext cx="2807294" cy="25707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17"/>
            <p:cNvSpPr txBox="1"/>
            <p:nvPr/>
          </p:nvSpPr>
          <p:spPr>
            <a:xfrm>
              <a:off x="3450590" y="5074504"/>
              <a:ext cx="2483998" cy="43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Идентификация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клиентов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8" name="Google Shape;198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97639" y="2214122"/>
              <a:ext cx="1930536" cy="2216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0912" y="2746417"/>
              <a:ext cx="2085097" cy="16842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81682" y="2245980"/>
              <a:ext cx="1834398" cy="218464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1" name="Google Shape;201;p17"/>
            <p:cNvCxnSpPr/>
            <p:nvPr/>
          </p:nvCxnSpPr>
          <p:spPr>
            <a:xfrm rot="10800000" flipH="1">
              <a:off x="1813461" y="4721151"/>
              <a:ext cx="8485500" cy="22800"/>
            </a:xfrm>
            <a:prstGeom prst="straightConnector1">
              <a:avLst/>
            </a:prstGeom>
            <a:noFill/>
            <a:ln w="9525" cap="flat" cmpd="sng">
              <a:solidFill>
                <a:srgbClr val="D5DBE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2" name="Google Shape;202;p17"/>
            <p:cNvSpPr/>
            <p:nvPr/>
          </p:nvSpPr>
          <p:spPr>
            <a:xfrm>
              <a:off x="1813461" y="4679848"/>
              <a:ext cx="104760" cy="1047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5DB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4640209" y="4679848"/>
              <a:ext cx="104760" cy="1047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5DB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7458147" y="4679848"/>
              <a:ext cx="104760" cy="1047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5DB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10246501" y="4668125"/>
              <a:ext cx="104760" cy="1047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5DB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06" name="Google Shape;206;p17"/>
          <p:cNvSpPr/>
          <p:nvPr/>
        </p:nvSpPr>
        <p:spPr>
          <a:xfrm>
            <a:off x="0" y="908050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/>
          <p:nvPr/>
        </p:nvSpPr>
        <p:spPr>
          <a:xfrm>
            <a:off x="534332" y="2459398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534332" y="6012826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534332" y="1867160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534332" y="3051636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534332" y="3643874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534332" y="4236112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534332" y="4828350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34332" y="5420588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18"/>
          <p:cNvSpPr txBox="1">
            <a:spLocks noGrp="1"/>
          </p:cNvSpPr>
          <p:nvPr>
            <p:ph type="title" idx="4294967295"/>
          </p:nvPr>
        </p:nvSpPr>
        <p:spPr>
          <a:xfrm>
            <a:off x="634536" y="917791"/>
            <a:ext cx="79026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800"/>
              <a:t>Основные возможности комплекса</a:t>
            </a:r>
            <a:endParaRPr/>
          </a:p>
        </p:txBody>
      </p:sp>
      <p:sp>
        <p:nvSpPr>
          <p:cNvPr id="220" name="Google Shape;220;p18"/>
          <p:cNvSpPr txBox="1"/>
          <p:nvPr/>
        </p:nvSpPr>
        <p:spPr>
          <a:xfrm>
            <a:off x="1120749" y="1999084"/>
            <a:ext cx="565602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Обнаружение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лиц в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видеопотоке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>
            <a:off x="1120749" y="2516060"/>
            <a:ext cx="565602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Идентификация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верификация личности </a:t>
            </a:r>
            <a:endParaRPr sz="11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в режиме реального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1120748" y="4975054"/>
            <a:ext cx="56560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Быстрый поиск лиц. 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Розыск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1120749" y="3189472"/>
            <a:ext cx="565602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Оповещение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о событиях по E-mail, API и приложении </a:t>
            </a:r>
            <a:endParaRPr sz="11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1120749" y="3784666"/>
            <a:ext cx="565602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Определение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пола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возраста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расы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1120749" y="4310476"/>
            <a:ext cx="56560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Интеграция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с аппаратными средствами и ПО сторонних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разработчиков по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REST API</a:t>
            </a:r>
            <a:endParaRPr sz="11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18"/>
          <p:cNvSpPr txBox="1"/>
          <p:nvPr/>
        </p:nvSpPr>
        <p:spPr>
          <a:xfrm>
            <a:off x="1120748" y="6165444"/>
            <a:ext cx="565602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Высокоточный подсчет и </a:t>
            </a:r>
            <a:r>
              <a:rPr lang="ru-RU"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анализ посетителей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18"/>
          <p:cNvSpPr txBox="1"/>
          <p:nvPr/>
        </p:nvSpPr>
        <p:spPr>
          <a:xfrm>
            <a:off x="1120749" y="5570248"/>
            <a:ext cx="565602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Трекинг персон на объекте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</a:rPr>
              <a:t>6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229" name="Google Shape;229;p18"/>
          <p:cNvGrpSpPr/>
          <p:nvPr/>
        </p:nvGrpSpPr>
        <p:grpSpPr>
          <a:xfrm>
            <a:off x="623888" y="2597180"/>
            <a:ext cx="396000" cy="270965"/>
            <a:chOff x="623888" y="2311400"/>
            <a:chExt cx="430212" cy="287338"/>
          </a:xfrm>
        </p:grpSpPr>
        <p:sp>
          <p:nvSpPr>
            <p:cNvPr id="230" name="Google Shape;230;p18"/>
            <p:cNvSpPr/>
            <p:nvPr/>
          </p:nvSpPr>
          <p:spPr>
            <a:xfrm>
              <a:off x="623888" y="2311400"/>
              <a:ext cx="430212" cy="287338"/>
            </a:xfrm>
            <a:custGeom>
              <a:avLst/>
              <a:gdLst/>
              <a:ahLst/>
              <a:cxnLst/>
              <a:rect l="l" t="t" r="r" b="b"/>
              <a:pathLst>
                <a:path w="1704" h="1132" extrusionOk="0">
                  <a:moveTo>
                    <a:pt x="1539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ubicBezTo>
                    <a:pt x="0" y="967"/>
                    <a:pt x="0" y="967"/>
                    <a:pt x="0" y="967"/>
                  </a:cubicBezTo>
                  <a:cubicBezTo>
                    <a:pt x="0" y="1058"/>
                    <a:pt x="74" y="1132"/>
                    <a:pt x="165" y="1132"/>
                  </a:cubicBezTo>
                  <a:cubicBezTo>
                    <a:pt x="1539" y="1132"/>
                    <a:pt x="1539" y="1132"/>
                    <a:pt x="1539" y="1132"/>
                  </a:cubicBezTo>
                  <a:cubicBezTo>
                    <a:pt x="1630" y="1132"/>
                    <a:pt x="1704" y="1058"/>
                    <a:pt x="1704" y="967"/>
                  </a:cubicBezTo>
                  <a:cubicBezTo>
                    <a:pt x="1704" y="165"/>
                    <a:pt x="1704" y="165"/>
                    <a:pt x="1704" y="165"/>
                  </a:cubicBezTo>
                  <a:cubicBezTo>
                    <a:pt x="1704" y="74"/>
                    <a:pt x="1630" y="0"/>
                    <a:pt x="1539" y="0"/>
                  </a:cubicBezTo>
                  <a:close/>
                  <a:moveTo>
                    <a:pt x="1624" y="966"/>
                  </a:moveTo>
                  <a:cubicBezTo>
                    <a:pt x="1624" y="966"/>
                    <a:pt x="1624" y="966"/>
                    <a:pt x="1624" y="966"/>
                  </a:cubicBezTo>
                  <a:cubicBezTo>
                    <a:pt x="1624" y="1013"/>
                    <a:pt x="1586" y="1052"/>
                    <a:pt x="1539" y="1052"/>
                  </a:cubicBezTo>
                  <a:cubicBezTo>
                    <a:pt x="165" y="1052"/>
                    <a:pt x="165" y="1052"/>
                    <a:pt x="165" y="1052"/>
                  </a:cubicBezTo>
                  <a:cubicBezTo>
                    <a:pt x="118" y="1052"/>
                    <a:pt x="80" y="1014"/>
                    <a:pt x="80" y="966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0" y="118"/>
                    <a:pt x="118" y="80"/>
                    <a:pt x="165" y="80"/>
                  </a:cubicBezTo>
                  <a:cubicBezTo>
                    <a:pt x="1539" y="80"/>
                    <a:pt x="1539" y="80"/>
                    <a:pt x="1539" y="80"/>
                  </a:cubicBezTo>
                  <a:cubicBezTo>
                    <a:pt x="1586" y="80"/>
                    <a:pt x="1624" y="118"/>
                    <a:pt x="1624" y="165"/>
                  </a:cubicBezTo>
                  <a:cubicBezTo>
                    <a:pt x="1624" y="966"/>
                    <a:pt x="1624" y="966"/>
                    <a:pt x="1624" y="966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873125" y="2471738"/>
              <a:ext cx="139700" cy="20638"/>
            </a:xfrm>
            <a:custGeom>
              <a:avLst/>
              <a:gdLst/>
              <a:ahLst/>
              <a:cxnLst/>
              <a:rect l="l" t="t" r="r" b="b"/>
              <a:pathLst>
                <a:path w="549" h="80" extrusionOk="0">
                  <a:moveTo>
                    <a:pt x="509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31" y="80"/>
                    <a:pt x="549" y="62"/>
                    <a:pt x="549" y="40"/>
                  </a:cubicBezTo>
                  <a:cubicBezTo>
                    <a:pt x="549" y="18"/>
                    <a:pt x="531" y="0"/>
                    <a:pt x="509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873125" y="2419350"/>
              <a:ext cx="87312" cy="20638"/>
            </a:xfrm>
            <a:custGeom>
              <a:avLst/>
              <a:gdLst/>
              <a:ahLst/>
              <a:cxnLst/>
              <a:rect l="l" t="t" r="r" b="b"/>
              <a:pathLst>
                <a:path w="341" h="80" extrusionOk="0">
                  <a:moveTo>
                    <a:pt x="30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23" y="80"/>
                    <a:pt x="341" y="62"/>
                    <a:pt x="341" y="40"/>
                  </a:cubicBezTo>
                  <a:cubicBezTo>
                    <a:pt x="341" y="18"/>
                    <a:pt x="323" y="0"/>
                    <a:pt x="301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665163" y="2362200"/>
              <a:ext cx="192087" cy="187325"/>
            </a:xfrm>
            <a:custGeom>
              <a:avLst/>
              <a:gdLst/>
              <a:ahLst/>
              <a:cxnLst/>
              <a:rect l="l" t="t" r="r" b="b"/>
              <a:pathLst>
                <a:path w="760" h="740" extrusionOk="0">
                  <a:moveTo>
                    <a:pt x="636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616"/>
                    <a:pt x="0" y="616"/>
                    <a:pt x="0" y="616"/>
                  </a:cubicBezTo>
                  <a:cubicBezTo>
                    <a:pt x="0" y="684"/>
                    <a:pt x="55" y="739"/>
                    <a:pt x="123" y="740"/>
                  </a:cubicBezTo>
                  <a:cubicBezTo>
                    <a:pt x="636" y="740"/>
                    <a:pt x="636" y="740"/>
                    <a:pt x="636" y="740"/>
                  </a:cubicBezTo>
                  <a:cubicBezTo>
                    <a:pt x="704" y="740"/>
                    <a:pt x="760" y="684"/>
                    <a:pt x="760" y="616"/>
                  </a:cubicBezTo>
                  <a:cubicBezTo>
                    <a:pt x="760" y="123"/>
                    <a:pt x="760" y="123"/>
                    <a:pt x="760" y="123"/>
                  </a:cubicBezTo>
                  <a:cubicBezTo>
                    <a:pt x="760" y="55"/>
                    <a:pt x="705" y="0"/>
                    <a:pt x="636" y="0"/>
                  </a:cubicBezTo>
                  <a:close/>
                  <a:moveTo>
                    <a:pt x="212" y="656"/>
                  </a:moveTo>
                  <a:cubicBezTo>
                    <a:pt x="220" y="588"/>
                    <a:pt x="280" y="532"/>
                    <a:pt x="354" y="532"/>
                  </a:cubicBezTo>
                  <a:cubicBezTo>
                    <a:pt x="416" y="532"/>
                    <a:pt x="416" y="532"/>
                    <a:pt x="416" y="532"/>
                  </a:cubicBezTo>
                  <a:cubicBezTo>
                    <a:pt x="489" y="532"/>
                    <a:pt x="549" y="588"/>
                    <a:pt x="558" y="656"/>
                  </a:cubicBezTo>
                  <a:lnTo>
                    <a:pt x="212" y="656"/>
                  </a:lnTo>
                  <a:close/>
                  <a:moveTo>
                    <a:pt x="680" y="122"/>
                  </a:moveTo>
                  <a:cubicBezTo>
                    <a:pt x="680" y="614"/>
                    <a:pt x="680" y="614"/>
                    <a:pt x="680" y="614"/>
                  </a:cubicBezTo>
                  <a:cubicBezTo>
                    <a:pt x="680" y="636"/>
                    <a:pt x="662" y="655"/>
                    <a:pt x="640" y="656"/>
                  </a:cubicBezTo>
                  <a:cubicBezTo>
                    <a:pt x="639" y="656"/>
                    <a:pt x="638" y="656"/>
                    <a:pt x="638" y="656"/>
                  </a:cubicBezTo>
                  <a:cubicBezTo>
                    <a:pt x="629" y="544"/>
                    <a:pt x="533" y="452"/>
                    <a:pt x="416" y="452"/>
                  </a:cubicBezTo>
                  <a:cubicBezTo>
                    <a:pt x="354" y="452"/>
                    <a:pt x="354" y="452"/>
                    <a:pt x="354" y="452"/>
                  </a:cubicBezTo>
                  <a:cubicBezTo>
                    <a:pt x="236" y="452"/>
                    <a:pt x="140" y="544"/>
                    <a:pt x="132" y="656"/>
                  </a:cubicBezTo>
                  <a:cubicBezTo>
                    <a:pt x="125" y="656"/>
                    <a:pt x="125" y="656"/>
                    <a:pt x="125" y="656"/>
                  </a:cubicBezTo>
                  <a:cubicBezTo>
                    <a:pt x="101" y="656"/>
                    <a:pt x="80" y="638"/>
                    <a:pt x="80" y="614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80" y="98"/>
                    <a:pt x="101" y="80"/>
                    <a:pt x="125" y="80"/>
                  </a:cubicBezTo>
                  <a:cubicBezTo>
                    <a:pt x="638" y="80"/>
                    <a:pt x="638" y="80"/>
                    <a:pt x="638" y="80"/>
                  </a:cubicBezTo>
                  <a:cubicBezTo>
                    <a:pt x="661" y="79"/>
                    <a:pt x="680" y="97"/>
                    <a:pt x="680" y="120"/>
                  </a:cubicBezTo>
                  <a:cubicBezTo>
                    <a:pt x="680" y="120"/>
                    <a:pt x="680" y="121"/>
                    <a:pt x="680" y="122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723900" y="2393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256" y="44"/>
                  </a:moveTo>
                  <a:cubicBezTo>
                    <a:pt x="228" y="16"/>
                    <a:pt x="190" y="0"/>
                    <a:pt x="150" y="0"/>
                  </a:cubicBezTo>
                  <a:cubicBezTo>
                    <a:pt x="67" y="0"/>
                    <a:pt x="0" y="68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111"/>
                    <a:pt x="284" y="72"/>
                    <a:pt x="256" y="44"/>
                  </a:cubicBezTo>
                  <a:close/>
                  <a:moveTo>
                    <a:pt x="199" y="200"/>
                  </a:moveTo>
                  <a:cubicBezTo>
                    <a:pt x="172" y="227"/>
                    <a:pt x="128" y="227"/>
                    <a:pt x="101" y="200"/>
                  </a:cubicBezTo>
                  <a:cubicBezTo>
                    <a:pt x="73" y="172"/>
                    <a:pt x="73" y="128"/>
                    <a:pt x="101" y="101"/>
                  </a:cubicBezTo>
                  <a:cubicBezTo>
                    <a:pt x="128" y="74"/>
                    <a:pt x="173" y="74"/>
                    <a:pt x="200" y="101"/>
                  </a:cubicBezTo>
                  <a:cubicBezTo>
                    <a:pt x="213" y="114"/>
                    <a:pt x="220" y="132"/>
                    <a:pt x="220" y="151"/>
                  </a:cubicBezTo>
                  <a:cubicBezTo>
                    <a:pt x="220" y="169"/>
                    <a:pt x="213" y="187"/>
                    <a:pt x="199" y="20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35" name="Google Shape;235;p18"/>
          <p:cNvGrpSpPr/>
          <p:nvPr/>
        </p:nvGrpSpPr>
        <p:grpSpPr>
          <a:xfrm>
            <a:off x="683973" y="3143540"/>
            <a:ext cx="275831" cy="342000"/>
            <a:chOff x="3149600" y="5070475"/>
            <a:chExt cx="549275" cy="681038"/>
          </a:xfrm>
        </p:grpSpPr>
        <p:sp>
          <p:nvSpPr>
            <p:cNvPr id="236" name="Google Shape;236;p18"/>
            <p:cNvSpPr/>
            <p:nvPr/>
          </p:nvSpPr>
          <p:spPr>
            <a:xfrm>
              <a:off x="3149600" y="5070475"/>
              <a:ext cx="549275" cy="681038"/>
            </a:xfrm>
            <a:custGeom>
              <a:avLst/>
              <a:gdLst/>
              <a:ahLst/>
              <a:cxnLst/>
              <a:rect l="l" t="t" r="r" b="b"/>
              <a:pathLst>
                <a:path w="1746" h="2168" extrusionOk="0">
                  <a:moveTo>
                    <a:pt x="1400" y="1224"/>
                  </a:moveTo>
                  <a:cubicBezTo>
                    <a:pt x="1341" y="1133"/>
                    <a:pt x="1298" y="915"/>
                    <a:pt x="1271" y="810"/>
                  </a:cubicBezTo>
                  <a:cubicBezTo>
                    <a:pt x="1216" y="594"/>
                    <a:pt x="1216" y="594"/>
                    <a:pt x="1216" y="594"/>
                  </a:cubicBezTo>
                  <a:cubicBezTo>
                    <a:pt x="1183" y="466"/>
                    <a:pt x="1096" y="363"/>
                    <a:pt x="983" y="307"/>
                  </a:cubicBezTo>
                  <a:cubicBezTo>
                    <a:pt x="983" y="201"/>
                    <a:pt x="983" y="201"/>
                    <a:pt x="983" y="201"/>
                  </a:cubicBezTo>
                  <a:cubicBezTo>
                    <a:pt x="983" y="90"/>
                    <a:pt x="893" y="0"/>
                    <a:pt x="783" y="0"/>
                  </a:cubicBezTo>
                  <a:cubicBezTo>
                    <a:pt x="672" y="0"/>
                    <a:pt x="582" y="90"/>
                    <a:pt x="582" y="201"/>
                  </a:cubicBezTo>
                  <a:cubicBezTo>
                    <a:pt x="582" y="311"/>
                    <a:pt x="582" y="311"/>
                    <a:pt x="582" y="311"/>
                  </a:cubicBezTo>
                  <a:cubicBezTo>
                    <a:pt x="557" y="324"/>
                    <a:pt x="533" y="340"/>
                    <a:pt x="510" y="357"/>
                  </a:cubicBezTo>
                  <a:cubicBezTo>
                    <a:pt x="432" y="420"/>
                    <a:pt x="377" y="507"/>
                    <a:pt x="354" y="605"/>
                  </a:cubicBezTo>
                  <a:cubicBezTo>
                    <a:pt x="316" y="772"/>
                    <a:pt x="316" y="772"/>
                    <a:pt x="316" y="772"/>
                  </a:cubicBezTo>
                  <a:cubicBezTo>
                    <a:pt x="274" y="954"/>
                    <a:pt x="174" y="1319"/>
                    <a:pt x="19" y="1461"/>
                  </a:cubicBezTo>
                  <a:cubicBezTo>
                    <a:pt x="0" y="1479"/>
                    <a:pt x="0" y="1479"/>
                    <a:pt x="0" y="1479"/>
                  </a:cubicBezTo>
                  <a:cubicBezTo>
                    <a:pt x="0" y="1827"/>
                    <a:pt x="0" y="1827"/>
                    <a:pt x="0" y="1827"/>
                  </a:cubicBezTo>
                  <a:cubicBezTo>
                    <a:pt x="492" y="1827"/>
                    <a:pt x="492" y="1827"/>
                    <a:pt x="492" y="1827"/>
                  </a:cubicBezTo>
                  <a:cubicBezTo>
                    <a:pt x="492" y="1852"/>
                    <a:pt x="492" y="1852"/>
                    <a:pt x="492" y="1852"/>
                  </a:cubicBezTo>
                  <a:cubicBezTo>
                    <a:pt x="492" y="1971"/>
                    <a:pt x="588" y="2068"/>
                    <a:pt x="707" y="2068"/>
                  </a:cubicBezTo>
                  <a:cubicBezTo>
                    <a:pt x="858" y="2068"/>
                    <a:pt x="858" y="2068"/>
                    <a:pt x="858" y="2068"/>
                  </a:cubicBezTo>
                  <a:cubicBezTo>
                    <a:pt x="889" y="2068"/>
                    <a:pt x="919" y="2061"/>
                    <a:pt x="947" y="2048"/>
                  </a:cubicBezTo>
                  <a:cubicBezTo>
                    <a:pt x="1032" y="2123"/>
                    <a:pt x="1143" y="2168"/>
                    <a:pt x="1265" y="2168"/>
                  </a:cubicBezTo>
                  <a:cubicBezTo>
                    <a:pt x="1530" y="2168"/>
                    <a:pt x="1746" y="1952"/>
                    <a:pt x="1746" y="1686"/>
                  </a:cubicBezTo>
                  <a:cubicBezTo>
                    <a:pt x="1746" y="1467"/>
                    <a:pt x="1600" y="1282"/>
                    <a:pt x="1400" y="1224"/>
                  </a:cubicBezTo>
                  <a:close/>
                  <a:moveTo>
                    <a:pt x="702" y="201"/>
                  </a:moveTo>
                  <a:cubicBezTo>
                    <a:pt x="702" y="156"/>
                    <a:pt x="738" y="120"/>
                    <a:pt x="783" y="120"/>
                  </a:cubicBezTo>
                  <a:cubicBezTo>
                    <a:pt x="827" y="120"/>
                    <a:pt x="863" y="156"/>
                    <a:pt x="863" y="201"/>
                  </a:cubicBezTo>
                  <a:cubicBezTo>
                    <a:pt x="863" y="268"/>
                    <a:pt x="863" y="268"/>
                    <a:pt x="863" y="268"/>
                  </a:cubicBezTo>
                  <a:cubicBezTo>
                    <a:pt x="838" y="263"/>
                    <a:pt x="812" y="261"/>
                    <a:pt x="786" y="261"/>
                  </a:cubicBezTo>
                  <a:cubicBezTo>
                    <a:pt x="758" y="261"/>
                    <a:pt x="730" y="264"/>
                    <a:pt x="702" y="269"/>
                  </a:cubicBezTo>
                  <a:lnTo>
                    <a:pt x="702" y="201"/>
                  </a:lnTo>
                  <a:close/>
                  <a:moveTo>
                    <a:pt x="433" y="799"/>
                  </a:moveTo>
                  <a:cubicBezTo>
                    <a:pt x="472" y="632"/>
                    <a:pt x="472" y="632"/>
                    <a:pt x="472" y="632"/>
                  </a:cubicBezTo>
                  <a:cubicBezTo>
                    <a:pt x="506" y="484"/>
                    <a:pt x="635" y="381"/>
                    <a:pt x="786" y="381"/>
                  </a:cubicBezTo>
                  <a:cubicBezTo>
                    <a:pt x="934" y="381"/>
                    <a:pt x="1063" y="481"/>
                    <a:pt x="1099" y="624"/>
                  </a:cubicBezTo>
                  <a:cubicBezTo>
                    <a:pt x="1155" y="840"/>
                    <a:pt x="1155" y="840"/>
                    <a:pt x="1155" y="840"/>
                  </a:cubicBezTo>
                  <a:cubicBezTo>
                    <a:pt x="1177" y="925"/>
                    <a:pt x="1208" y="1127"/>
                    <a:pt x="1249" y="1205"/>
                  </a:cubicBezTo>
                  <a:cubicBezTo>
                    <a:pt x="1070" y="1210"/>
                    <a:pt x="914" y="1315"/>
                    <a:pt x="836" y="1465"/>
                  </a:cubicBezTo>
                  <a:cubicBezTo>
                    <a:pt x="179" y="1465"/>
                    <a:pt x="179" y="1465"/>
                    <a:pt x="179" y="1465"/>
                  </a:cubicBezTo>
                  <a:cubicBezTo>
                    <a:pt x="309" y="1305"/>
                    <a:pt x="394" y="967"/>
                    <a:pt x="433" y="799"/>
                  </a:cubicBezTo>
                  <a:close/>
                  <a:moveTo>
                    <a:pt x="120" y="1586"/>
                  </a:moveTo>
                  <a:cubicBezTo>
                    <a:pt x="793" y="1586"/>
                    <a:pt x="793" y="1586"/>
                    <a:pt x="793" y="1586"/>
                  </a:cubicBezTo>
                  <a:cubicBezTo>
                    <a:pt x="786" y="1618"/>
                    <a:pt x="783" y="1652"/>
                    <a:pt x="783" y="1686"/>
                  </a:cubicBezTo>
                  <a:cubicBezTo>
                    <a:pt x="783" y="1693"/>
                    <a:pt x="783" y="1700"/>
                    <a:pt x="783" y="1706"/>
                  </a:cubicBezTo>
                  <a:cubicBezTo>
                    <a:pt x="120" y="1706"/>
                    <a:pt x="120" y="1706"/>
                    <a:pt x="120" y="1706"/>
                  </a:cubicBezTo>
                  <a:lnTo>
                    <a:pt x="120" y="1586"/>
                  </a:lnTo>
                  <a:close/>
                  <a:moveTo>
                    <a:pt x="707" y="1947"/>
                  </a:moveTo>
                  <a:cubicBezTo>
                    <a:pt x="655" y="1947"/>
                    <a:pt x="612" y="1905"/>
                    <a:pt x="612" y="1852"/>
                  </a:cubicBezTo>
                  <a:cubicBezTo>
                    <a:pt x="612" y="1827"/>
                    <a:pt x="612" y="1827"/>
                    <a:pt x="612" y="1827"/>
                  </a:cubicBezTo>
                  <a:cubicBezTo>
                    <a:pt x="804" y="1827"/>
                    <a:pt x="804" y="1827"/>
                    <a:pt x="804" y="1827"/>
                  </a:cubicBezTo>
                  <a:cubicBezTo>
                    <a:pt x="817" y="1870"/>
                    <a:pt x="836" y="1910"/>
                    <a:pt x="860" y="1947"/>
                  </a:cubicBezTo>
                  <a:cubicBezTo>
                    <a:pt x="859" y="1947"/>
                    <a:pt x="859" y="1947"/>
                    <a:pt x="858" y="1947"/>
                  </a:cubicBezTo>
                  <a:lnTo>
                    <a:pt x="707" y="1947"/>
                  </a:lnTo>
                  <a:close/>
                  <a:moveTo>
                    <a:pt x="1265" y="2048"/>
                  </a:moveTo>
                  <a:cubicBezTo>
                    <a:pt x="1065" y="2048"/>
                    <a:pt x="903" y="1885"/>
                    <a:pt x="903" y="1686"/>
                  </a:cubicBezTo>
                  <a:cubicBezTo>
                    <a:pt x="903" y="1487"/>
                    <a:pt x="1065" y="1325"/>
                    <a:pt x="1265" y="1325"/>
                  </a:cubicBezTo>
                  <a:cubicBezTo>
                    <a:pt x="1464" y="1325"/>
                    <a:pt x="1626" y="1487"/>
                    <a:pt x="1626" y="1686"/>
                  </a:cubicBezTo>
                  <a:cubicBezTo>
                    <a:pt x="1626" y="1885"/>
                    <a:pt x="1464" y="2048"/>
                    <a:pt x="1265" y="2048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3509963" y="5530850"/>
              <a:ext cx="63500" cy="138113"/>
            </a:xfrm>
            <a:custGeom>
              <a:avLst/>
              <a:gdLst/>
              <a:ahLst/>
              <a:cxnLst/>
              <a:rect l="l" t="t" r="r" b="b"/>
              <a:pathLst>
                <a:path w="40" h="87" extrusionOk="0">
                  <a:moveTo>
                    <a:pt x="0" y="24"/>
                  </a:moveTo>
                  <a:lnTo>
                    <a:pt x="16" y="24"/>
                  </a:lnTo>
                  <a:lnTo>
                    <a:pt x="16" y="87"/>
                  </a:lnTo>
                  <a:lnTo>
                    <a:pt x="40" y="87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38" name="Google Shape;238;p18"/>
          <p:cNvGrpSpPr/>
          <p:nvPr/>
        </p:nvGrpSpPr>
        <p:grpSpPr>
          <a:xfrm>
            <a:off x="656735" y="3760935"/>
            <a:ext cx="330306" cy="324000"/>
            <a:chOff x="2774950" y="6281738"/>
            <a:chExt cx="415925" cy="407987"/>
          </a:xfrm>
        </p:grpSpPr>
        <p:sp>
          <p:nvSpPr>
            <p:cNvPr id="239" name="Google Shape;239;p18"/>
            <p:cNvSpPr/>
            <p:nvPr/>
          </p:nvSpPr>
          <p:spPr>
            <a:xfrm>
              <a:off x="3049588" y="6281738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491" h="490" extrusionOk="0">
                  <a:moveTo>
                    <a:pt x="245" y="490"/>
                  </a:moveTo>
                  <a:cubicBezTo>
                    <a:pt x="381" y="490"/>
                    <a:pt x="491" y="380"/>
                    <a:pt x="491" y="245"/>
                  </a:cubicBezTo>
                  <a:cubicBezTo>
                    <a:pt x="491" y="110"/>
                    <a:pt x="381" y="0"/>
                    <a:pt x="245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380"/>
                    <a:pt x="110" y="490"/>
                    <a:pt x="245" y="490"/>
                  </a:cubicBezTo>
                  <a:close/>
                  <a:moveTo>
                    <a:pt x="245" y="120"/>
                  </a:moveTo>
                  <a:cubicBezTo>
                    <a:pt x="314" y="120"/>
                    <a:pt x="371" y="176"/>
                    <a:pt x="371" y="245"/>
                  </a:cubicBezTo>
                  <a:cubicBezTo>
                    <a:pt x="371" y="314"/>
                    <a:pt x="314" y="370"/>
                    <a:pt x="245" y="370"/>
                  </a:cubicBezTo>
                  <a:cubicBezTo>
                    <a:pt x="176" y="370"/>
                    <a:pt x="120" y="314"/>
                    <a:pt x="120" y="245"/>
                  </a:cubicBezTo>
                  <a:cubicBezTo>
                    <a:pt x="120" y="176"/>
                    <a:pt x="176" y="120"/>
                    <a:pt x="245" y="12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3006725" y="6394450"/>
              <a:ext cx="184150" cy="295275"/>
            </a:xfrm>
            <a:custGeom>
              <a:avLst/>
              <a:gdLst/>
              <a:ahLst/>
              <a:cxnLst/>
              <a:rect l="l" t="t" r="r" b="b"/>
              <a:pathLst>
                <a:path w="919" h="1485" extrusionOk="0">
                  <a:moveTo>
                    <a:pt x="577" y="0"/>
                  </a:moveTo>
                  <a:cubicBezTo>
                    <a:pt x="341" y="0"/>
                    <a:pt x="341" y="0"/>
                    <a:pt x="341" y="0"/>
                  </a:cubicBezTo>
                  <a:cubicBezTo>
                    <a:pt x="153" y="0"/>
                    <a:pt x="0" y="153"/>
                    <a:pt x="0" y="342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0" y="611"/>
                    <a:pt x="27" y="638"/>
                    <a:pt x="60" y="638"/>
                  </a:cubicBezTo>
                  <a:cubicBezTo>
                    <a:pt x="60" y="638"/>
                    <a:pt x="60" y="638"/>
                    <a:pt x="60" y="638"/>
                  </a:cubicBezTo>
                  <a:cubicBezTo>
                    <a:pt x="93" y="638"/>
                    <a:pt x="120" y="611"/>
                    <a:pt x="120" y="578"/>
                  </a:cubicBezTo>
                  <a:cubicBezTo>
                    <a:pt x="120" y="342"/>
                    <a:pt x="120" y="342"/>
                    <a:pt x="120" y="342"/>
                  </a:cubicBezTo>
                  <a:cubicBezTo>
                    <a:pt x="120" y="243"/>
                    <a:pt x="184" y="160"/>
                    <a:pt x="273" y="131"/>
                  </a:cubicBezTo>
                  <a:cubicBezTo>
                    <a:pt x="154" y="1485"/>
                    <a:pt x="154" y="1485"/>
                    <a:pt x="154" y="1485"/>
                  </a:cubicBezTo>
                  <a:cubicBezTo>
                    <a:pt x="765" y="1485"/>
                    <a:pt x="765" y="1485"/>
                    <a:pt x="765" y="1485"/>
                  </a:cubicBezTo>
                  <a:cubicBezTo>
                    <a:pt x="646" y="131"/>
                    <a:pt x="646" y="131"/>
                    <a:pt x="646" y="131"/>
                  </a:cubicBezTo>
                  <a:cubicBezTo>
                    <a:pt x="735" y="160"/>
                    <a:pt x="799" y="243"/>
                    <a:pt x="799" y="342"/>
                  </a:cubicBezTo>
                  <a:cubicBezTo>
                    <a:pt x="799" y="584"/>
                    <a:pt x="799" y="584"/>
                    <a:pt x="799" y="584"/>
                  </a:cubicBezTo>
                  <a:cubicBezTo>
                    <a:pt x="799" y="617"/>
                    <a:pt x="826" y="644"/>
                    <a:pt x="859" y="644"/>
                  </a:cubicBezTo>
                  <a:cubicBezTo>
                    <a:pt x="859" y="644"/>
                    <a:pt x="859" y="644"/>
                    <a:pt x="859" y="644"/>
                  </a:cubicBezTo>
                  <a:cubicBezTo>
                    <a:pt x="892" y="644"/>
                    <a:pt x="919" y="617"/>
                    <a:pt x="919" y="584"/>
                  </a:cubicBezTo>
                  <a:cubicBezTo>
                    <a:pt x="919" y="342"/>
                    <a:pt x="919" y="342"/>
                    <a:pt x="919" y="342"/>
                  </a:cubicBezTo>
                  <a:cubicBezTo>
                    <a:pt x="919" y="153"/>
                    <a:pt x="766" y="0"/>
                    <a:pt x="577" y="0"/>
                  </a:cubicBezTo>
                  <a:close/>
                  <a:moveTo>
                    <a:pt x="285" y="1365"/>
                  </a:moveTo>
                  <a:cubicBezTo>
                    <a:pt x="394" y="120"/>
                    <a:pt x="394" y="120"/>
                    <a:pt x="394" y="120"/>
                  </a:cubicBezTo>
                  <a:cubicBezTo>
                    <a:pt x="524" y="120"/>
                    <a:pt x="524" y="120"/>
                    <a:pt x="524" y="120"/>
                  </a:cubicBezTo>
                  <a:cubicBezTo>
                    <a:pt x="634" y="1365"/>
                    <a:pt x="634" y="1365"/>
                    <a:pt x="634" y="1365"/>
                  </a:cubicBezTo>
                  <a:lnTo>
                    <a:pt x="285" y="1365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2809875" y="6281738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491" h="490" extrusionOk="0">
                  <a:moveTo>
                    <a:pt x="246" y="490"/>
                  </a:moveTo>
                  <a:cubicBezTo>
                    <a:pt x="381" y="490"/>
                    <a:pt x="491" y="380"/>
                    <a:pt x="491" y="245"/>
                  </a:cubicBezTo>
                  <a:cubicBezTo>
                    <a:pt x="491" y="110"/>
                    <a:pt x="381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380"/>
                    <a:pt x="110" y="490"/>
                    <a:pt x="246" y="490"/>
                  </a:cubicBezTo>
                  <a:close/>
                  <a:moveTo>
                    <a:pt x="246" y="120"/>
                  </a:moveTo>
                  <a:cubicBezTo>
                    <a:pt x="315" y="120"/>
                    <a:pt x="371" y="176"/>
                    <a:pt x="371" y="245"/>
                  </a:cubicBezTo>
                  <a:cubicBezTo>
                    <a:pt x="371" y="314"/>
                    <a:pt x="315" y="370"/>
                    <a:pt x="246" y="370"/>
                  </a:cubicBezTo>
                  <a:cubicBezTo>
                    <a:pt x="177" y="370"/>
                    <a:pt x="120" y="314"/>
                    <a:pt x="120" y="245"/>
                  </a:cubicBezTo>
                  <a:cubicBezTo>
                    <a:pt x="120" y="176"/>
                    <a:pt x="177" y="120"/>
                    <a:pt x="246" y="12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2774950" y="6394450"/>
              <a:ext cx="166688" cy="295275"/>
            </a:xfrm>
            <a:custGeom>
              <a:avLst/>
              <a:gdLst/>
              <a:ahLst/>
              <a:cxnLst/>
              <a:rect l="l" t="t" r="r" b="b"/>
              <a:pathLst>
                <a:path w="839" h="1485" extrusionOk="0">
                  <a:moveTo>
                    <a:pt x="498" y="0"/>
                  </a:moveTo>
                  <a:cubicBezTo>
                    <a:pt x="341" y="0"/>
                    <a:pt x="341" y="0"/>
                    <a:pt x="341" y="0"/>
                  </a:cubicBezTo>
                  <a:cubicBezTo>
                    <a:pt x="153" y="0"/>
                    <a:pt x="0" y="153"/>
                    <a:pt x="0" y="342"/>
                  </a:cubicBezTo>
                  <a:cubicBezTo>
                    <a:pt x="0" y="584"/>
                    <a:pt x="0" y="584"/>
                    <a:pt x="0" y="584"/>
                  </a:cubicBezTo>
                  <a:cubicBezTo>
                    <a:pt x="0" y="617"/>
                    <a:pt x="27" y="644"/>
                    <a:pt x="60" y="644"/>
                  </a:cubicBezTo>
                  <a:cubicBezTo>
                    <a:pt x="60" y="644"/>
                    <a:pt x="60" y="644"/>
                    <a:pt x="60" y="644"/>
                  </a:cubicBezTo>
                  <a:cubicBezTo>
                    <a:pt x="93" y="644"/>
                    <a:pt x="120" y="617"/>
                    <a:pt x="120" y="584"/>
                  </a:cubicBezTo>
                  <a:cubicBezTo>
                    <a:pt x="120" y="342"/>
                    <a:pt x="120" y="342"/>
                    <a:pt x="120" y="342"/>
                  </a:cubicBezTo>
                  <a:cubicBezTo>
                    <a:pt x="120" y="256"/>
                    <a:pt x="168" y="182"/>
                    <a:pt x="239" y="145"/>
                  </a:cubicBezTo>
                  <a:cubicBezTo>
                    <a:pt x="239" y="1485"/>
                    <a:pt x="239" y="1485"/>
                    <a:pt x="239" y="1485"/>
                  </a:cubicBezTo>
                  <a:cubicBezTo>
                    <a:pt x="599" y="1485"/>
                    <a:pt x="599" y="1485"/>
                    <a:pt x="599" y="1485"/>
                  </a:cubicBezTo>
                  <a:cubicBezTo>
                    <a:pt x="599" y="145"/>
                    <a:pt x="599" y="145"/>
                    <a:pt x="599" y="145"/>
                  </a:cubicBezTo>
                  <a:cubicBezTo>
                    <a:pt x="670" y="182"/>
                    <a:pt x="719" y="256"/>
                    <a:pt x="719" y="342"/>
                  </a:cubicBezTo>
                  <a:cubicBezTo>
                    <a:pt x="719" y="578"/>
                    <a:pt x="719" y="578"/>
                    <a:pt x="719" y="578"/>
                  </a:cubicBezTo>
                  <a:cubicBezTo>
                    <a:pt x="719" y="611"/>
                    <a:pt x="746" y="638"/>
                    <a:pt x="779" y="638"/>
                  </a:cubicBezTo>
                  <a:cubicBezTo>
                    <a:pt x="779" y="638"/>
                    <a:pt x="779" y="638"/>
                    <a:pt x="779" y="638"/>
                  </a:cubicBezTo>
                  <a:cubicBezTo>
                    <a:pt x="812" y="638"/>
                    <a:pt x="839" y="611"/>
                    <a:pt x="839" y="578"/>
                  </a:cubicBezTo>
                  <a:cubicBezTo>
                    <a:pt x="839" y="342"/>
                    <a:pt x="839" y="342"/>
                    <a:pt x="839" y="342"/>
                  </a:cubicBezTo>
                  <a:cubicBezTo>
                    <a:pt x="839" y="153"/>
                    <a:pt x="686" y="0"/>
                    <a:pt x="498" y="0"/>
                  </a:cubicBezTo>
                  <a:close/>
                  <a:moveTo>
                    <a:pt x="359" y="1365"/>
                  </a:moveTo>
                  <a:cubicBezTo>
                    <a:pt x="359" y="120"/>
                    <a:pt x="359" y="120"/>
                    <a:pt x="359" y="120"/>
                  </a:cubicBezTo>
                  <a:cubicBezTo>
                    <a:pt x="479" y="120"/>
                    <a:pt x="479" y="120"/>
                    <a:pt x="479" y="120"/>
                  </a:cubicBezTo>
                  <a:cubicBezTo>
                    <a:pt x="479" y="1365"/>
                    <a:pt x="479" y="1365"/>
                    <a:pt x="479" y="1365"/>
                  </a:cubicBezTo>
                  <a:lnTo>
                    <a:pt x="359" y="1365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43" name="Google Shape;243;p18"/>
          <p:cNvGrpSpPr/>
          <p:nvPr/>
        </p:nvGrpSpPr>
        <p:grpSpPr>
          <a:xfrm>
            <a:off x="656298" y="4360330"/>
            <a:ext cx="331180" cy="331180"/>
            <a:chOff x="4062413" y="5076825"/>
            <a:chExt cx="919162" cy="919163"/>
          </a:xfrm>
        </p:grpSpPr>
        <p:sp>
          <p:nvSpPr>
            <p:cNvPr id="244" name="Google Shape;244;p18"/>
            <p:cNvSpPr/>
            <p:nvPr/>
          </p:nvSpPr>
          <p:spPr>
            <a:xfrm>
              <a:off x="4298950" y="5313363"/>
              <a:ext cx="446087" cy="446088"/>
            </a:xfrm>
            <a:custGeom>
              <a:avLst/>
              <a:gdLst/>
              <a:ahLst/>
              <a:cxnLst/>
              <a:rect l="l" t="t" r="r" b="b"/>
              <a:pathLst>
                <a:path w="982" h="982" extrusionOk="0">
                  <a:moveTo>
                    <a:pt x="92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926"/>
                    <a:pt x="0" y="926"/>
                    <a:pt x="0" y="926"/>
                  </a:cubicBezTo>
                  <a:cubicBezTo>
                    <a:pt x="0" y="957"/>
                    <a:pt x="25" y="982"/>
                    <a:pt x="56" y="982"/>
                  </a:cubicBezTo>
                  <a:cubicBezTo>
                    <a:pt x="926" y="982"/>
                    <a:pt x="926" y="982"/>
                    <a:pt x="926" y="982"/>
                  </a:cubicBezTo>
                  <a:cubicBezTo>
                    <a:pt x="957" y="982"/>
                    <a:pt x="982" y="957"/>
                    <a:pt x="982" y="926"/>
                  </a:cubicBezTo>
                  <a:cubicBezTo>
                    <a:pt x="982" y="56"/>
                    <a:pt x="982" y="56"/>
                    <a:pt x="982" y="56"/>
                  </a:cubicBezTo>
                  <a:cubicBezTo>
                    <a:pt x="982" y="25"/>
                    <a:pt x="957" y="0"/>
                    <a:pt x="926" y="0"/>
                  </a:cubicBezTo>
                  <a:close/>
                  <a:moveTo>
                    <a:pt x="870" y="870"/>
                  </a:moveTo>
                  <a:cubicBezTo>
                    <a:pt x="112" y="870"/>
                    <a:pt x="112" y="870"/>
                    <a:pt x="112" y="870"/>
                  </a:cubicBezTo>
                  <a:cubicBezTo>
                    <a:pt x="112" y="659"/>
                    <a:pt x="112" y="659"/>
                    <a:pt x="112" y="659"/>
                  </a:cubicBezTo>
                  <a:cubicBezTo>
                    <a:pt x="224" y="659"/>
                    <a:pt x="224" y="659"/>
                    <a:pt x="224" y="659"/>
                  </a:cubicBezTo>
                  <a:cubicBezTo>
                    <a:pt x="255" y="659"/>
                    <a:pt x="281" y="634"/>
                    <a:pt x="281" y="603"/>
                  </a:cubicBezTo>
                  <a:cubicBezTo>
                    <a:pt x="281" y="572"/>
                    <a:pt x="255" y="547"/>
                    <a:pt x="224" y="547"/>
                  </a:cubicBezTo>
                  <a:cubicBezTo>
                    <a:pt x="112" y="547"/>
                    <a:pt x="112" y="547"/>
                    <a:pt x="112" y="547"/>
                  </a:cubicBezTo>
                  <a:cubicBezTo>
                    <a:pt x="112" y="435"/>
                    <a:pt x="112" y="435"/>
                    <a:pt x="112" y="435"/>
                  </a:cubicBezTo>
                  <a:cubicBezTo>
                    <a:pt x="337" y="435"/>
                    <a:pt x="337" y="435"/>
                    <a:pt x="337" y="435"/>
                  </a:cubicBezTo>
                  <a:cubicBezTo>
                    <a:pt x="368" y="435"/>
                    <a:pt x="393" y="410"/>
                    <a:pt x="393" y="379"/>
                  </a:cubicBezTo>
                  <a:cubicBezTo>
                    <a:pt x="393" y="348"/>
                    <a:pt x="368" y="323"/>
                    <a:pt x="337" y="323"/>
                  </a:cubicBezTo>
                  <a:cubicBezTo>
                    <a:pt x="112" y="323"/>
                    <a:pt x="112" y="323"/>
                    <a:pt x="112" y="323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870" y="112"/>
                    <a:pt x="870" y="112"/>
                    <a:pt x="870" y="112"/>
                  </a:cubicBezTo>
                  <a:cubicBezTo>
                    <a:pt x="870" y="870"/>
                    <a:pt x="870" y="870"/>
                    <a:pt x="870" y="87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4062413" y="5076825"/>
              <a:ext cx="919162" cy="919163"/>
            </a:xfrm>
            <a:custGeom>
              <a:avLst/>
              <a:gdLst/>
              <a:ahLst/>
              <a:cxnLst/>
              <a:rect l="l" t="t" r="r" b="b"/>
              <a:pathLst>
                <a:path w="2020" h="2020" extrusionOk="0">
                  <a:moveTo>
                    <a:pt x="2020" y="864"/>
                  </a:moveTo>
                  <a:cubicBezTo>
                    <a:pt x="2020" y="833"/>
                    <a:pt x="1995" y="808"/>
                    <a:pt x="1964" y="808"/>
                  </a:cubicBezTo>
                  <a:cubicBezTo>
                    <a:pt x="1784" y="808"/>
                    <a:pt x="1784" y="808"/>
                    <a:pt x="1784" y="808"/>
                  </a:cubicBezTo>
                  <a:cubicBezTo>
                    <a:pt x="1784" y="631"/>
                    <a:pt x="1784" y="631"/>
                    <a:pt x="1784" y="631"/>
                  </a:cubicBezTo>
                  <a:cubicBezTo>
                    <a:pt x="1964" y="631"/>
                    <a:pt x="1964" y="631"/>
                    <a:pt x="1964" y="631"/>
                  </a:cubicBezTo>
                  <a:cubicBezTo>
                    <a:pt x="1995" y="631"/>
                    <a:pt x="2020" y="606"/>
                    <a:pt x="2020" y="575"/>
                  </a:cubicBezTo>
                  <a:cubicBezTo>
                    <a:pt x="2020" y="544"/>
                    <a:pt x="1995" y="519"/>
                    <a:pt x="1964" y="519"/>
                  </a:cubicBezTo>
                  <a:cubicBezTo>
                    <a:pt x="1784" y="519"/>
                    <a:pt x="1784" y="519"/>
                    <a:pt x="1784" y="519"/>
                  </a:cubicBezTo>
                  <a:cubicBezTo>
                    <a:pt x="1784" y="398"/>
                    <a:pt x="1784" y="398"/>
                    <a:pt x="1784" y="398"/>
                  </a:cubicBezTo>
                  <a:cubicBezTo>
                    <a:pt x="1784" y="309"/>
                    <a:pt x="1711" y="236"/>
                    <a:pt x="1622" y="236"/>
                  </a:cubicBezTo>
                  <a:cubicBezTo>
                    <a:pt x="1501" y="236"/>
                    <a:pt x="1501" y="236"/>
                    <a:pt x="1501" y="236"/>
                  </a:cubicBezTo>
                  <a:cubicBezTo>
                    <a:pt x="1501" y="56"/>
                    <a:pt x="1501" y="56"/>
                    <a:pt x="1501" y="56"/>
                  </a:cubicBezTo>
                  <a:cubicBezTo>
                    <a:pt x="1501" y="25"/>
                    <a:pt x="1476" y="0"/>
                    <a:pt x="1445" y="0"/>
                  </a:cubicBezTo>
                  <a:cubicBezTo>
                    <a:pt x="1414" y="0"/>
                    <a:pt x="1389" y="25"/>
                    <a:pt x="1389" y="56"/>
                  </a:cubicBezTo>
                  <a:cubicBezTo>
                    <a:pt x="1389" y="236"/>
                    <a:pt x="1389" y="236"/>
                    <a:pt x="1389" y="236"/>
                  </a:cubicBezTo>
                  <a:cubicBezTo>
                    <a:pt x="1209" y="236"/>
                    <a:pt x="1209" y="236"/>
                    <a:pt x="1209" y="236"/>
                  </a:cubicBezTo>
                  <a:cubicBezTo>
                    <a:pt x="1209" y="56"/>
                    <a:pt x="1209" y="56"/>
                    <a:pt x="1209" y="56"/>
                  </a:cubicBezTo>
                  <a:cubicBezTo>
                    <a:pt x="1209" y="25"/>
                    <a:pt x="1184" y="0"/>
                    <a:pt x="1153" y="0"/>
                  </a:cubicBezTo>
                  <a:cubicBezTo>
                    <a:pt x="1122" y="0"/>
                    <a:pt x="1097" y="25"/>
                    <a:pt x="1097" y="56"/>
                  </a:cubicBezTo>
                  <a:cubicBezTo>
                    <a:pt x="1097" y="236"/>
                    <a:pt x="1097" y="236"/>
                    <a:pt x="1097" y="236"/>
                  </a:cubicBezTo>
                  <a:cubicBezTo>
                    <a:pt x="917" y="236"/>
                    <a:pt x="917" y="236"/>
                    <a:pt x="917" y="236"/>
                  </a:cubicBezTo>
                  <a:cubicBezTo>
                    <a:pt x="917" y="56"/>
                    <a:pt x="917" y="56"/>
                    <a:pt x="917" y="56"/>
                  </a:cubicBezTo>
                  <a:cubicBezTo>
                    <a:pt x="917" y="25"/>
                    <a:pt x="892" y="0"/>
                    <a:pt x="861" y="0"/>
                  </a:cubicBezTo>
                  <a:cubicBezTo>
                    <a:pt x="830" y="0"/>
                    <a:pt x="805" y="25"/>
                    <a:pt x="805" y="56"/>
                  </a:cubicBezTo>
                  <a:cubicBezTo>
                    <a:pt x="805" y="236"/>
                    <a:pt x="805" y="236"/>
                    <a:pt x="805" y="236"/>
                  </a:cubicBezTo>
                  <a:cubicBezTo>
                    <a:pt x="631" y="236"/>
                    <a:pt x="631" y="236"/>
                    <a:pt x="631" y="236"/>
                  </a:cubicBezTo>
                  <a:cubicBezTo>
                    <a:pt x="631" y="56"/>
                    <a:pt x="631" y="56"/>
                    <a:pt x="631" y="56"/>
                  </a:cubicBezTo>
                  <a:cubicBezTo>
                    <a:pt x="631" y="25"/>
                    <a:pt x="606" y="0"/>
                    <a:pt x="575" y="0"/>
                  </a:cubicBezTo>
                  <a:cubicBezTo>
                    <a:pt x="544" y="0"/>
                    <a:pt x="519" y="25"/>
                    <a:pt x="519" y="56"/>
                  </a:cubicBezTo>
                  <a:cubicBezTo>
                    <a:pt x="519" y="236"/>
                    <a:pt x="519" y="236"/>
                    <a:pt x="519" y="236"/>
                  </a:cubicBezTo>
                  <a:cubicBezTo>
                    <a:pt x="398" y="236"/>
                    <a:pt x="398" y="236"/>
                    <a:pt x="398" y="236"/>
                  </a:cubicBezTo>
                  <a:cubicBezTo>
                    <a:pt x="309" y="236"/>
                    <a:pt x="236" y="309"/>
                    <a:pt x="236" y="398"/>
                  </a:cubicBezTo>
                  <a:cubicBezTo>
                    <a:pt x="236" y="519"/>
                    <a:pt x="236" y="519"/>
                    <a:pt x="236" y="519"/>
                  </a:cubicBezTo>
                  <a:cubicBezTo>
                    <a:pt x="56" y="519"/>
                    <a:pt x="56" y="519"/>
                    <a:pt x="56" y="519"/>
                  </a:cubicBezTo>
                  <a:cubicBezTo>
                    <a:pt x="25" y="519"/>
                    <a:pt x="0" y="544"/>
                    <a:pt x="0" y="575"/>
                  </a:cubicBezTo>
                  <a:cubicBezTo>
                    <a:pt x="0" y="606"/>
                    <a:pt x="25" y="631"/>
                    <a:pt x="56" y="631"/>
                  </a:cubicBezTo>
                  <a:cubicBezTo>
                    <a:pt x="236" y="631"/>
                    <a:pt x="236" y="631"/>
                    <a:pt x="236" y="631"/>
                  </a:cubicBezTo>
                  <a:cubicBezTo>
                    <a:pt x="236" y="811"/>
                    <a:pt x="236" y="811"/>
                    <a:pt x="236" y="811"/>
                  </a:cubicBezTo>
                  <a:cubicBezTo>
                    <a:pt x="56" y="811"/>
                    <a:pt x="56" y="811"/>
                    <a:pt x="56" y="811"/>
                  </a:cubicBezTo>
                  <a:cubicBezTo>
                    <a:pt x="25" y="811"/>
                    <a:pt x="0" y="836"/>
                    <a:pt x="0" y="867"/>
                  </a:cubicBezTo>
                  <a:cubicBezTo>
                    <a:pt x="0" y="898"/>
                    <a:pt x="25" y="923"/>
                    <a:pt x="56" y="923"/>
                  </a:cubicBezTo>
                  <a:cubicBezTo>
                    <a:pt x="236" y="923"/>
                    <a:pt x="236" y="923"/>
                    <a:pt x="236" y="923"/>
                  </a:cubicBezTo>
                  <a:cubicBezTo>
                    <a:pt x="236" y="1103"/>
                    <a:pt x="236" y="1103"/>
                    <a:pt x="236" y="1103"/>
                  </a:cubicBezTo>
                  <a:cubicBezTo>
                    <a:pt x="56" y="1103"/>
                    <a:pt x="56" y="1103"/>
                    <a:pt x="56" y="1103"/>
                  </a:cubicBezTo>
                  <a:cubicBezTo>
                    <a:pt x="25" y="1103"/>
                    <a:pt x="0" y="1128"/>
                    <a:pt x="0" y="1159"/>
                  </a:cubicBezTo>
                  <a:cubicBezTo>
                    <a:pt x="0" y="1190"/>
                    <a:pt x="25" y="1215"/>
                    <a:pt x="56" y="1215"/>
                  </a:cubicBezTo>
                  <a:cubicBezTo>
                    <a:pt x="236" y="1215"/>
                    <a:pt x="236" y="1215"/>
                    <a:pt x="236" y="1215"/>
                  </a:cubicBezTo>
                  <a:cubicBezTo>
                    <a:pt x="236" y="1389"/>
                    <a:pt x="236" y="1389"/>
                    <a:pt x="236" y="1389"/>
                  </a:cubicBezTo>
                  <a:cubicBezTo>
                    <a:pt x="56" y="1389"/>
                    <a:pt x="56" y="1389"/>
                    <a:pt x="56" y="1389"/>
                  </a:cubicBezTo>
                  <a:cubicBezTo>
                    <a:pt x="25" y="1389"/>
                    <a:pt x="0" y="1414"/>
                    <a:pt x="0" y="1445"/>
                  </a:cubicBezTo>
                  <a:cubicBezTo>
                    <a:pt x="0" y="1476"/>
                    <a:pt x="25" y="1501"/>
                    <a:pt x="56" y="1501"/>
                  </a:cubicBezTo>
                  <a:cubicBezTo>
                    <a:pt x="236" y="1501"/>
                    <a:pt x="236" y="1501"/>
                    <a:pt x="236" y="1501"/>
                  </a:cubicBezTo>
                  <a:cubicBezTo>
                    <a:pt x="236" y="1622"/>
                    <a:pt x="236" y="1622"/>
                    <a:pt x="236" y="1622"/>
                  </a:cubicBezTo>
                  <a:cubicBezTo>
                    <a:pt x="236" y="1711"/>
                    <a:pt x="309" y="1784"/>
                    <a:pt x="398" y="1784"/>
                  </a:cubicBezTo>
                  <a:cubicBezTo>
                    <a:pt x="519" y="1784"/>
                    <a:pt x="519" y="1784"/>
                    <a:pt x="519" y="1784"/>
                  </a:cubicBezTo>
                  <a:cubicBezTo>
                    <a:pt x="519" y="1964"/>
                    <a:pt x="519" y="1964"/>
                    <a:pt x="519" y="1964"/>
                  </a:cubicBezTo>
                  <a:cubicBezTo>
                    <a:pt x="519" y="1995"/>
                    <a:pt x="544" y="2020"/>
                    <a:pt x="575" y="2020"/>
                  </a:cubicBezTo>
                  <a:cubicBezTo>
                    <a:pt x="606" y="2020"/>
                    <a:pt x="631" y="1995"/>
                    <a:pt x="631" y="1964"/>
                  </a:cubicBezTo>
                  <a:cubicBezTo>
                    <a:pt x="631" y="1784"/>
                    <a:pt x="631" y="1784"/>
                    <a:pt x="631" y="1784"/>
                  </a:cubicBezTo>
                  <a:cubicBezTo>
                    <a:pt x="811" y="1784"/>
                    <a:pt x="811" y="1784"/>
                    <a:pt x="811" y="1784"/>
                  </a:cubicBezTo>
                  <a:cubicBezTo>
                    <a:pt x="811" y="1964"/>
                    <a:pt x="811" y="1964"/>
                    <a:pt x="811" y="1964"/>
                  </a:cubicBezTo>
                  <a:cubicBezTo>
                    <a:pt x="811" y="1995"/>
                    <a:pt x="836" y="2020"/>
                    <a:pt x="867" y="2020"/>
                  </a:cubicBezTo>
                  <a:cubicBezTo>
                    <a:pt x="898" y="2020"/>
                    <a:pt x="923" y="1995"/>
                    <a:pt x="923" y="1964"/>
                  </a:cubicBezTo>
                  <a:cubicBezTo>
                    <a:pt x="923" y="1784"/>
                    <a:pt x="923" y="1784"/>
                    <a:pt x="923" y="1784"/>
                  </a:cubicBezTo>
                  <a:cubicBezTo>
                    <a:pt x="1103" y="1784"/>
                    <a:pt x="1103" y="1784"/>
                    <a:pt x="1103" y="1784"/>
                  </a:cubicBezTo>
                  <a:cubicBezTo>
                    <a:pt x="1103" y="1964"/>
                    <a:pt x="1103" y="1964"/>
                    <a:pt x="1103" y="1964"/>
                  </a:cubicBezTo>
                  <a:cubicBezTo>
                    <a:pt x="1103" y="1995"/>
                    <a:pt x="1128" y="2020"/>
                    <a:pt x="1159" y="2020"/>
                  </a:cubicBezTo>
                  <a:cubicBezTo>
                    <a:pt x="1190" y="2020"/>
                    <a:pt x="1215" y="1995"/>
                    <a:pt x="1215" y="1964"/>
                  </a:cubicBezTo>
                  <a:cubicBezTo>
                    <a:pt x="1215" y="1784"/>
                    <a:pt x="1215" y="1784"/>
                    <a:pt x="1215" y="1784"/>
                  </a:cubicBezTo>
                  <a:cubicBezTo>
                    <a:pt x="1389" y="1784"/>
                    <a:pt x="1389" y="1784"/>
                    <a:pt x="1389" y="1784"/>
                  </a:cubicBezTo>
                  <a:cubicBezTo>
                    <a:pt x="1389" y="1964"/>
                    <a:pt x="1389" y="1964"/>
                    <a:pt x="1389" y="1964"/>
                  </a:cubicBezTo>
                  <a:cubicBezTo>
                    <a:pt x="1389" y="1995"/>
                    <a:pt x="1414" y="2020"/>
                    <a:pt x="1445" y="2020"/>
                  </a:cubicBezTo>
                  <a:cubicBezTo>
                    <a:pt x="1476" y="2020"/>
                    <a:pt x="1501" y="1995"/>
                    <a:pt x="1501" y="1964"/>
                  </a:cubicBezTo>
                  <a:cubicBezTo>
                    <a:pt x="1501" y="1784"/>
                    <a:pt x="1501" y="1784"/>
                    <a:pt x="1501" y="1784"/>
                  </a:cubicBezTo>
                  <a:cubicBezTo>
                    <a:pt x="1622" y="1784"/>
                    <a:pt x="1622" y="1784"/>
                    <a:pt x="1622" y="1784"/>
                  </a:cubicBezTo>
                  <a:cubicBezTo>
                    <a:pt x="1711" y="1784"/>
                    <a:pt x="1784" y="1711"/>
                    <a:pt x="1784" y="1622"/>
                  </a:cubicBezTo>
                  <a:cubicBezTo>
                    <a:pt x="1784" y="1501"/>
                    <a:pt x="1784" y="1501"/>
                    <a:pt x="1784" y="1501"/>
                  </a:cubicBezTo>
                  <a:cubicBezTo>
                    <a:pt x="1964" y="1501"/>
                    <a:pt x="1964" y="1501"/>
                    <a:pt x="1964" y="1501"/>
                  </a:cubicBezTo>
                  <a:cubicBezTo>
                    <a:pt x="1995" y="1501"/>
                    <a:pt x="2020" y="1476"/>
                    <a:pt x="2020" y="1445"/>
                  </a:cubicBezTo>
                  <a:cubicBezTo>
                    <a:pt x="2020" y="1414"/>
                    <a:pt x="1995" y="1389"/>
                    <a:pt x="1964" y="1389"/>
                  </a:cubicBezTo>
                  <a:cubicBezTo>
                    <a:pt x="1784" y="1389"/>
                    <a:pt x="1784" y="1389"/>
                    <a:pt x="1784" y="1389"/>
                  </a:cubicBezTo>
                  <a:cubicBezTo>
                    <a:pt x="1784" y="1209"/>
                    <a:pt x="1784" y="1209"/>
                    <a:pt x="1784" y="1209"/>
                  </a:cubicBezTo>
                  <a:cubicBezTo>
                    <a:pt x="1964" y="1209"/>
                    <a:pt x="1964" y="1209"/>
                    <a:pt x="1964" y="1209"/>
                  </a:cubicBezTo>
                  <a:cubicBezTo>
                    <a:pt x="1995" y="1209"/>
                    <a:pt x="2020" y="1184"/>
                    <a:pt x="2020" y="1153"/>
                  </a:cubicBezTo>
                  <a:cubicBezTo>
                    <a:pt x="2020" y="1122"/>
                    <a:pt x="1995" y="1097"/>
                    <a:pt x="1964" y="1097"/>
                  </a:cubicBezTo>
                  <a:cubicBezTo>
                    <a:pt x="1784" y="1097"/>
                    <a:pt x="1784" y="1097"/>
                    <a:pt x="1784" y="1097"/>
                  </a:cubicBezTo>
                  <a:cubicBezTo>
                    <a:pt x="1784" y="917"/>
                    <a:pt x="1784" y="917"/>
                    <a:pt x="1784" y="917"/>
                  </a:cubicBezTo>
                  <a:cubicBezTo>
                    <a:pt x="1964" y="917"/>
                    <a:pt x="1964" y="917"/>
                    <a:pt x="1964" y="917"/>
                  </a:cubicBezTo>
                  <a:cubicBezTo>
                    <a:pt x="1964" y="920"/>
                    <a:pt x="1964" y="920"/>
                    <a:pt x="1964" y="920"/>
                  </a:cubicBezTo>
                  <a:cubicBezTo>
                    <a:pt x="1995" y="920"/>
                    <a:pt x="2020" y="895"/>
                    <a:pt x="2020" y="864"/>
                  </a:cubicBezTo>
                  <a:close/>
                  <a:moveTo>
                    <a:pt x="1675" y="1622"/>
                  </a:moveTo>
                  <a:cubicBezTo>
                    <a:pt x="1672" y="1622"/>
                    <a:pt x="1672" y="1622"/>
                    <a:pt x="1672" y="1622"/>
                  </a:cubicBezTo>
                  <a:cubicBezTo>
                    <a:pt x="1672" y="1650"/>
                    <a:pt x="1650" y="1672"/>
                    <a:pt x="1622" y="1672"/>
                  </a:cubicBezTo>
                  <a:cubicBezTo>
                    <a:pt x="398" y="1672"/>
                    <a:pt x="398" y="1672"/>
                    <a:pt x="398" y="1672"/>
                  </a:cubicBezTo>
                  <a:cubicBezTo>
                    <a:pt x="370" y="1672"/>
                    <a:pt x="348" y="1650"/>
                    <a:pt x="348" y="1622"/>
                  </a:cubicBezTo>
                  <a:cubicBezTo>
                    <a:pt x="348" y="398"/>
                    <a:pt x="348" y="398"/>
                    <a:pt x="348" y="398"/>
                  </a:cubicBezTo>
                  <a:cubicBezTo>
                    <a:pt x="348" y="370"/>
                    <a:pt x="370" y="348"/>
                    <a:pt x="398" y="348"/>
                  </a:cubicBezTo>
                  <a:cubicBezTo>
                    <a:pt x="1624" y="348"/>
                    <a:pt x="1624" y="348"/>
                    <a:pt x="1624" y="348"/>
                  </a:cubicBezTo>
                  <a:cubicBezTo>
                    <a:pt x="1652" y="348"/>
                    <a:pt x="1675" y="370"/>
                    <a:pt x="1675" y="398"/>
                  </a:cubicBezTo>
                  <a:cubicBezTo>
                    <a:pt x="1675" y="1622"/>
                    <a:pt x="1675" y="1622"/>
                    <a:pt x="1675" y="1622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46" name="Google Shape;246;p18"/>
          <p:cNvGrpSpPr/>
          <p:nvPr/>
        </p:nvGrpSpPr>
        <p:grpSpPr>
          <a:xfrm>
            <a:off x="689788" y="4966905"/>
            <a:ext cx="264201" cy="300048"/>
            <a:chOff x="5815013" y="2408238"/>
            <a:chExt cx="315912" cy="358775"/>
          </a:xfrm>
        </p:grpSpPr>
        <p:sp>
          <p:nvSpPr>
            <p:cNvPr id="247" name="Google Shape;247;p18"/>
            <p:cNvSpPr/>
            <p:nvPr/>
          </p:nvSpPr>
          <p:spPr>
            <a:xfrm>
              <a:off x="5815013" y="2430463"/>
              <a:ext cx="315912" cy="336550"/>
            </a:xfrm>
            <a:custGeom>
              <a:avLst/>
              <a:gdLst/>
              <a:ahLst/>
              <a:cxnLst/>
              <a:rect l="l" t="t" r="r" b="b"/>
              <a:pathLst>
                <a:path w="1792" h="1920" extrusionOk="0">
                  <a:moveTo>
                    <a:pt x="1483" y="1294"/>
                  </a:moveTo>
                  <a:cubicBezTo>
                    <a:pt x="1203" y="1238"/>
                    <a:pt x="1203" y="1238"/>
                    <a:pt x="1203" y="1238"/>
                  </a:cubicBezTo>
                  <a:cubicBezTo>
                    <a:pt x="1174" y="1232"/>
                    <a:pt x="1152" y="1205"/>
                    <a:pt x="1152" y="1175"/>
                  </a:cubicBezTo>
                  <a:cubicBezTo>
                    <a:pt x="1152" y="1111"/>
                    <a:pt x="1152" y="1111"/>
                    <a:pt x="1152" y="1111"/>
                  </a:cubicBezTo>
                  <a:cubicBezTo>
                    <a:pt x="1170" y="1085"/>
                    <a:pt x="1188" y="1051"/>
                    <a:pt x="1206" y="1015"/>
                  </a:cubicBezTo>
                  <a:cubicBezTo>
                    <a:pt x="1219" y="988"/>
                    <a:pt x="1240" y="947"/>
                    <a:pt x="1249" y="938"/>
                  </a:cubicBezTo>
                  <a:cubicBezTo>
                    <a:pt x="1303" y="885"/>
                    <a:pt x="1361" y="819"/>
                    <a:pt x="1379" y="733"/>
                  </a:cubicBezTo>
                  <a:cubicBezTo>
                    <a:pt x="1395" y="655"/>
                    <a:pt x="1379" y="615"/>
                    <a:pt x="1360" y="583"/>
                  </a:cubicBezTo>
                  <a:cubicBezTo>
                    <a:pt x="1360" y="520"/>
                    <a:pt x="1360" y="406"/>
                    <a:pt x="1339" y="323"/>
                  </a:cubicBezTo>
                  <a:cubicBezTo>
                    <a:pt x="1336" y="223"/>
                    <a:pt x="1318" y="167"/>
                    <a:pt x="1272" y="117"/>
                  </a:cubicBezTo>
                  <a:cubicBezTo>
                    <a:pt x="1240" y="82"/>
                    <a:pt x="1192" y="74"/>
                    <a:pt x="1153" y="67"/>
                  </a:cubicBezTo>
                  <a:cubicBezTo>
                    <a:pt x="1138" y="65"/>
                    <a:pt x="1117" y="61"/>
                    <a:pt x="1110" y="57"/>
                  </a:cubicBezTo>
                  <a:cubicBezTo>
                    <a:pt x="1044" y="20"/>
                    <a:pt x="976" y="2"/>
                    <a:pt x="894" y="0"/>
                  </a:cubicBezTo>
                  <a:cubicBezTo>
                    <a:pt x="725" y="6"/>
                    <a:pt x="517" y="114"/>
                    <a:pt x="448" y="306"/>
                  </a:cubicBezTo>
                  <a:cubicBezTo>
                    <a:pt x="427" y="365"/>
                    <a:pt x="429" y="461"/>
                    <a:pt x="430" y="538"/>
                  </a:cubicBezTo>
                  <a:cubicBezTo>
                    <a:pt x="429" y="583"/>
                    <a:pt x="429" y="583"/>
                    <a:pt x="429" y="583"/>
                  </a:cubicBezTo>
                  <a:cubicBezTo>
                    <a:pt x="412" y="615"/>
                    <a:pt x="396" y="655"/>
                    <a:pt x="412" y="733"/>
                  </a:cubicBezTo>
                  <a:cubicBezTo>
                    <a:pt x="430" y="819"/>
                    <a:pt x="488" y="885"/>
                    <a:pt x="542" y="938"/>
                  </a:cubicBezTo>
                  <a:cubicBezTo>
                    <a:pt x="551" y="948"/>
                    <a:pt x="572" y="989"/>
                    <a:pt x="586" y="1016"/>
                  </a:cubicBezTo>
                  <a:cubicBezTo>
                    <a:pt x="604" y="1051"/>
                    <a:pt x="622" y="1085"/>
                    <a:pt x="640" y="1111"/>
                  </a:cubicBezTo>
                  <a:cubicBezTo>
                    <a:pt x="640" y="1175"/>
                    <a:pt x="640" y="1175"/>
                    <a:pt x="640" y="1175"/>
                  </a:cubicBezTo>
                  <a:cubicBezTo>
                    <a:pt x="640" y="1205"/>
                    <a:pt x="618" y="1232"/>
                    <a:pt x="589" y="1238"/>
                  </a:cubicBezTo>
                  <a:cubicBezTo>
                    <a:pt x="309" y="1294"/>
                    <a:pt x="309" y="1294"/>
                    <a:pt x="309" y="1294"/>
                  </a:cubicBezTo>
                  <a:cubicBezTo>
                    <a:pt x="130" y="1330"/>
                    <a:pt x="0" y="1488"/>
                    <a:pt x="0" y="1670"/>
                  </a:cubicBezTo>
                  <a:cubicBezTo>
                    <a:pt x="0" y="1792"/>
                    <a:pt x="0" y="1792"/>
                    <a:pt x="0" y="1792"/>
                  </a:cubicBezTo>
                  <a:cubicBezTo>
                    <a:pt x="0" y="1863"/>
                    <a:pt x="57" y="1920"/>
                    <a:pt x="128" y="1920"/>
                  </a:cubicBezTo>
                  <a:cubicBezTo>
                    <a:pt x="1664" y="1920"/>
                    <a:pt x="1664" y="1920"/>
                    <a:pt x="1664" y="1920"/>
                  </a:cubicBezTo>
                  <a:cubicBezTo>
                    <a:pt x="1735" y="1920"/>
                    <a:pt x="1792" y="1863"/>
                    <a:pt x="1792" y="1792"/>
                  </a:cubicBezTo>
                  <a:cubicBezTo>
                    <a:pt x="1792" y="1670"/>
                    <a:pt x="1792" y="1670"/>
                    <a:pt x="1792" y="1670"/>
                  </a:cubicBezTo>
                  <a:cubicBezTo>
                    <a:pt x="1792" y="1488"/>
                    <a:pt x="1662" y="1330"/>
                    <a:pt x="1483" y="1294"/>
                  </a:cubicBezTo>
                  <a:close/>
                  <a:moveTo>
                    <a:pt x="1664" y="1792"/>
                  </a:moveTo>
                  <a:cubicBezTo>
                    <a:pt x="128" y="1792"/>
                    <a:pt x="128" y="1792"/>
                    <a:pt x="128" y="1792"/>
                  </a:cubicBezTo>
                  <a:cubicBezTo>
                    <a:pt x="128" y="1670"/>
                    <a:pt x="128" y="1670"/>
                    <a:pt x="128" y="1670"/>
                  </a:cubicBezTo>
                  <a:cubicBezTo>
                    <a:pt x="128" y="1549"/>
                    <a:pt x="215" y="1443"/>
                    <a:pt x="334" y="1419"/>
                  </a:cubicBezTo>
                  <a:cubicBezTo>
                    <a:pt x="614" y="1363"/>
                    <a:pt x="614" y="1363"/>
                    <a:pt x="614" y="1363"/>
                  </a:cubicBezTo>
                  <a:cubicBezTo>
                    <a:pt x="703" y="1345"/>
                    <a:pt x="768" y="1266"/>
                    <a:pt x="768" y="1175"/>
                  </a:cubicBezTo>
                  <a:cubicBezTo>
                    <a:pt x="768" y="1088"/>
                    <a:pt x="768" y="1088"/>
                    <a:pt x="768" y="1088"/>
                  </a:cubicBezTo>
                  <a:cubicBezTo>
                    <a:pt x="768" y="1071"/>
                    <a:pt x="761" y="1054"/>
                    <a:pt x="749" y="1042"/>
                  </a:cubicBezTo>
                  <a:cubicBezTo>
                    <a:pt x="738" y="1032"/>
                    <a:pt x="714" y="985"/>
                    <a:pt x="700" y="957"/>
                  </a:cubicBezTo>
                  <a:cubicBezTo>
                    <a:pt x="676" y="910"/>
                    <a:pt x="655" y="870"/>
                    <a:pt x="632" y="846"/>
                  </a:cubicBezTo>
                  <a:cubicBezTo>
                    <a:pt x="589" y="805"/>
                    <a:pt x="548" y="759"/>
                    <a:pt x="538" y="707"/>
                  </a:cubicBezTo>
                  <a:cubicBezTo>
                    <a:pt x="529" y="667"/>
                    <a:pt x="535" y="655"/>
                    <a:pt x="542" y="641"/>
                  </a:cubicBezTo>
                  <a:cubicBezTo>
                    <a:pt x="549" y="628"/>
                    <a:pt x="559" y="609"/>
                    <a:pt x="559" y="583"/>
                  </a:cubicBezTo>
                  <a:cubicBezTo>
                    <a:pt x="558" y="535"/>
                    <a:pt x="558" y="535"/>
                    <a:pt x="558" y="535"/>
                  </a:cubicBezTo>
                  <a:cubicBezTo>
                    <a:pt x="557" y="479"/>
                    <a:pt x="555" y="386"/>
                    <a:pt x="568" y="350"/>
                  </a:cubicBezTo>
                  <a:cubicBezTo>
                    <a:pt x="618" y="212"/>
                    <a:pt x="775" y="133"/>
                    <a:pt x="894" y="128"/>
                  </a:cubicBezTo>
                  <a:cubicBezTo>
                    <a:pt x="953" y="130"/>
                    <a:pt x="999" y="142"/>
                    <a:pt x="1048" y="169"/>
                  </a:cubicBezTo>
                  <a:cubicBezTo>
                    <a:pt x="1074" y="184"/>
                    <a:pt x="1105" y="189"/>
                    <a:pt x="1132" y="193"/>
                  </a:cubicBezTo>
                  <a:cubicBezTo>
                    <a:pt x="1147" y="196"/>
                    <a:pt x="1173" y="200"/>
                    <a:pt x="1178" y="204"/>
                  </a:cubicBezTo>
                  <a:cubicBezTo>
                    <a:pt x="1195" y="222"/>
                    <a:pt x="1210" y="245"/>
                    <a:pt x="1211" y="333"/>
                  </a:cubicBezTo>
                  <a:cubicBezTo>
                    <a:pt x="1211" y="339"/>
                    <a:pt x="1212" y="345"/>
                    <a:pt x="1213" y="350"/>
                  </a:cubicBezTo>
                  <a:cubicBezTo>
                    <a:pt x="1232" y="415"/>
                    <a:pt x="1232" y="529"/>
                    <a:pt x="1232" y="583"/>
                  </a:cubicBezTo>
                  <a:cubicBezTo>
                    <a:pt x="1232" y="609"/>
                    <a:pt x="1242" y="628"/>
                    <a:pt x="1249" y="641"/>
                  </a:cubicBezTo>
                  <a:cubicBezTo>
                    <a:pt x="1256" y="655"/>
                    <a:pt x="1262" y="667"/>
                    <a:pt x="1254" y="707"/>
                  </a:cubicBezTo>
                  <a:cubicBezTo>
                    <a:pt x="1243" y="759"/>
                    <a:pt x="1202" y="805"/>
                    <a:pt x="1160" y="846"/>
                  </a:cubicBezTo>
                  <a:cubicBezTo>
                    <a:pt x="1136" y="870"/>
                    <a:pt x="1115" y="910"/>
                    <a:pt x="1092" y="957"/>
                  </a:cubicBezTo>
                  <a:cubicBezTo>
                    <a:pt x="1077" y="985"/>
                    <a:pt x="1054" y="1032"/>
                    <a:pt x="1043" y="1042"/>
                  </a:cubicBezTo>
                  <a:cubicBezTo>
                    <a:pt x="1031" y="1054"/>
                    <a:pt x="1024" y="1071"/>
                    <a:pt x="1024" y="1088"/>
                  </a:cubicBezTo>
                  <a:cubicBezTo>
                    <a:pt x="1024" y="1175"/>
                    <a:pt x="1024" y="1175"/>
                    <a:pt x="1024" y="1175"/>
                  </a:cubicBezTo>
                  <a:cubicBezTo>
                    <a:pt x="1024" y="1266"/>
                    <a:pt x="1089" y="1345"/>
                    <a:pt x="1178" y="1363"/>
                  </a:cubicBezTo>
                  <a:cubicBezTo>
                    <a:pt x="1458" y="1419"/>
                    <a:pt x="1458" y="1419"/>
                    <a:pt x="1458" y="1419"/>
                  </a:cubicBezTo>
                  <a:cubicBezTo>
                    <a:pt x="1577" y="1443"/>
                    <a:pt x="1664" y="1549"/>
                    <a:pt x="1664" y="1670"/>
                  </a:cubicBezTo>
                  <a:cubicBezTo>
                    <a:pt x="1664" y="1792"/>
                    <a:pt x="1664" y="1792"/>
                    <a:pt x="1664" y="1792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5815013" y="2408238"/>
              <a:ext cx="68262" cy="90488"/>
            </a:xfrm>
            <a:custGeom>
              <a:avLst/>
              <a:gdLst/>
              <a:ahLst/>
              <a:cxnLst/>
              <a:rect l="l" t="t" r="r" b="b"/>
              <a:pathLst>
                <a:path w="384" h="512" extrusionOk="0">
                  <a:moveTo>
                    <a:pt x="320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483"/>
                    <a:pt x="29" y="512"/>
                    <a:pt x="64" y="512"/>
                  </a:cubicBezTo>
                  <a:cubicBezTo>
                    <a:pt x="99" y="512"/>
                    <a:pt x="128" y="483"/>
                    <a:pt x="128" y="44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320" y="128"/>
                    <a:pt x="320" y="128"/>
                    <a:pt x="320" y="128"/>
                  </a:cubicBezTo>
                  <a:cubicBezTo>
                    <a:pt x="355" y="128"/>
                    <a:pt x="384" y="99"/>
                    <a:pt x="384" y="64"/>
                  </a:cubicBezTo>
                  <a:cubicBezTo>
                    <a:pt x="384" y="29"/>
                    <a:pt x="355" y="0"/>
                    <a:pt x="320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5815013" y="2543176"/>
              <a:ext cx="68262" cy="88900"/>
            </a:xfrm>
            <a:custGeom>
              <a:avLst/>
              <a:gdLst/>
              <a:ahLst/>
              <a:cxnLst/>
              <a:rect l="l" t="t" r="r" b="b"/>
              <a:pathLst>
                <a:path w="384" h="512" extrusionOk="0">
                  <a:moveTo>
                    <a:pt x="320" y="384"/>
                  </a:moveTo>
                  <a:cubicBezTo>
                    <a:pt x="128" y="384"/>
                    <a:pt x="128" y="384"/>
                    <a:pt x="128" y="38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483"/>
                    <a:pt x="29" y="512"/>
                    <a:pt x="64" y="512"/>
                  </a:cubicBezTo>
                  <a:cubicBezTo>
                    <a:pt x="320" y="512"/>
                    <a:pt x="320" y="512"/>
                    <a:pt x="320" y="512"/>
                  </a:cubicBezTo>
                  <a:cubicBezTo>
                    <a:pt x="355" y="512"/>
                    <a:pt x="384" y="483"/>
                    <a:pt x="384" y="448"/>
                  </a:cubicBezTo>
                  <a:cubicBezTo>
                    <a:pt x="384" y="413"/>
                    <a:pt x="355" y="384"/>
                    <a:pt x="320" y="384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6062663" y="2408238"/>
              <a:ext cx="68262" cy="90488"/>
            </a:xfrm>
            <a:custGeom>
              <a:avLst/>
              <a:gdLst/>
              <a:ahLst/>
              <a:cxnLst/>
              <a:rect l="l" t="t" r="r" b="b"/>
              <a:pathLst>
                <a:path w="384" h="512" extrusionOk="0">
                  <a:moveTo>
                    <a:pt x="320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448"/>
                    <a:pt x="256" y="448"/>
                    <a:pt x="256" y="448"/>
                  </a:cubicBezTo>
                  <a:cubicBezTo>
                    <a:pt x="256" y="483"/>
                    <a:pt x="285" y="512"/>
                    <a:pt x="320" y="512"/>
                  </a:cubicBezTo>
                  <a:cubicBezTo>
                    <a:pt x="355" y="512"/>
                    <a:pt x="384" y="483"/>
                    <a:pt x="384" y="448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29"/>
                    <a:pt x="355" y="0"/>
                    <a:pt x="320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6062663" y="2543176"/>
              <a:ext cx="68262" cy="88900"/>
            </a:xfrm>
            <a:custGeom>
              <a:avLst/>
              <a:gdLst/>
              <a:ahLst/>
              <a:cxnLst/>
              <a:rect l="l" t="t" r="r" b="b"/>
              <a:pathLst>
                <a:path w="384" h="512" extrusionOk="0">
                  <a:moveTo>
                    <a:pt x="320" y="0"/>
                  </a:moveTo>
                  <a:cubicBezTo>
                    <a:pt x="285" y="0"/>
                    <a:pt x="256" y="29"/>
                    <a:pt x="256" y="64"/>
                  </a:cubicBezTo>
                  <a:cubicBezTo>
                    <a:pt x="256" y="384"/>
                    <a:pt x="256" y="384"/>
                    <a:pt x="256" y="384"/>
                  </a:cubicBezTo>
                  <a:cubicBezTo>
                    <a:pt x="64" y="384"/>
                    <a:pt x="64" y="384"/>
                    <a:pt x="64" y="384"/>
                  </a:cubicBezTo>
                  <a:cubicBezTo>
                    <a:pt x="29" y="384"/>
                    <a:pt x="0" y="413"/>
                    <a:pt x="0" y="448"/>
                  </a:cubicBezTo>
                  <a:cubicBezTo>
                    <a:pt x="0" y="483"/>
                    <a:pt x="29" y="512"/>
                    <a:pt x="64" y="512"/>
                  </a:cubicBezTo>
                  <a:cubicBezTo>
                    <a:pt x="320" y="512"/>
                    <a:pt x="320" y="512"/>
                    <a:pt x="320" y="512"/>
                  </a:cubicBezTo>
                  <a:cubicBezTo>
                    <a:pt x="355" y="512"/>
                    <a:pt x="384" y="483"/>
                    <a:pt x="384" y="448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384" y="29"/>
                    <a:pt x="355" y="0"/>
                    <a:pt x="320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2" name="Google Shape;252;p18"/>
          <p:cNvGrpSpPr/>
          <p:nvPr/>
        </p:nvGrpSpPr>
        <p:grpSpPr>
          <a:xfrm>
            <a:off x="671352" y="5542348"/>
            <a:ext cx="301073" cy="301073"/>
            <a:chOff x="5267325" y="3270250"/>
            <a:chExt cx="317500" cy="317500"/>
          </a:xfrm>
        </p:grpSpPr>
        <p:sp>
          <p:nvSpPr>
            <p:cNvPr id="253" name="Google Shape;253;p18"/>
            <p:cNvSpPr/>
            <p:nvPr/>
          </p:nvSpPr>
          <p:spPr>
            <a:xfrm>
              <a:off x="5373688" y="3530600"/>
              <a:ext cx="104775" cy="19050"/>
            </a:xfrm>
            <a:custGeom>
              <a:avLst/>
              <a:gdLst/>
              <a:ahLst/>
              <a:cxnLst/>
              <a:rect l="l" t="t" r="r" b="b"/>
              <a:pathLst>
                <a:path w="680" h="120" extrusionOk="0">
                  <a:moveTo>
                    <a:pt x="62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620" y="120"/>
                    <a:pt x="620" y="120"/>
                    <a:pt x="620" y="120"/>
                  </a:cubicBezTo>
                  <a:cubicBezTo>
                    <a:pt x="653" y="120"/>
                    <a:pt x="680" y="93"/>
                    <a:pt x="680" y="60"/>
                  </a:cubicBezTo>
                  <a:cubicBezTo>
                    <a:pt x="680" y="27"/>
                    <a:pt x="653" y="0"/>
                    <a:pt x="620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5267325" y="32702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2048" h="2048" extrusionOk="0">
                  <a:moveTo>
                    <a:pt x="2046" y="1246"/>
                  </a:moveTo>
                  <a:cubicBezTo>
                    <a:pt x="1802" y="206"/>
                    <a:pt x="1802" y="206"/>
                    <a:pt x="1802" y="206"/>
                  </a:cubicBezTo>
                  <a:cubicBezTo>
                    <a:pt x="1796" y="179"/>
                    <a:pt x="1772" y="160"/>
                    <a:pt x="1744" y="160"/>
                  </a:cubicBezTo>
                  <a:cubicBezTo>
                    <a:pt x="1484" y="160"/>
                    <a:pt x="1484" y="160"/>
                    <a:pt x="1484" y="160"/>
                  </a:cubicBezTo>
                  <a:cubicBezTo>
                    <a:pt x="1484" y="60"/>
                    <a:pt x="1484" y="60"/>
                    <a:pt x="1484" y="60"/>
                  </a:cubicBezTo>
                  <a:cubicBezTo>
                    <a:pt x="1484" y="27"/>
                    <a:pt x="1457" y="0"/>
                    <a:pt x="1424" y="0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591" y="0"/>
                    <a:pt x="564" y="27"/>
                    <a:pt x="564" y="60"/>
                  </a:cubicBezTo>
                  <a:cubicBezTo>
                    <a:pt x="564" y="160"/>
                    <a:pt x="564" y="160"/>
                    <a:pt x="56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276" y="160"/>
                    <a:pt x="252" y="179"/>
                    <a:pt x="246" y="206"/>
                  </a:cubicBezTo>
                  <a:cubicBezTo>
                    <a:pt x="2" y="1246"/>
                    <a:pt x="2" y="1246"/>
                    <a:pt x="2" y="1246"/>
                  </a:cubicBezTo>
                  <a:cubicBezTo>
                    <a:pt x="1" y="1251"/>
                    <a:pt x="0" y="1255"/>
                    <a:pt x="0" y="1260"/>
                  </a:cubicBezTo>
                  <a:cubicBezTo>
                    <a:pt x="0" y="1988"/>
                    <a:pt x="0" y="1988"/>
                    <a:pt x="0" y="1988"/>
                  </a:cubicBezTo>
                  <a:cubicBezTo>
                    <a:pt x="0" y="2021"/>
                    <a:pt x="27" y="2048"/>
                    <a:pt x="60" y="2048"/>
                  </a:cubicBezTo>
                  <a:cubicBezTo>
                    <a:pt x="1988" y="2048"/>
                    <a:pt x="1988" y="2048"/>
                    <a:pt x="1988" y="2048"/>
                  </a:cubicBezTo>
                  <a:cubicBezTo>
                    <a:pt x="2021" y="2048"/>
                    <a:pt x="2048" y="2021"/>
                    <a:pt x="2048" y="1988"/>
                  </a:cubicBezTo>
                  <a:cubicBezTo>
                    <a:pt x="2048" y="1260"/>
                    <a:pt x="2048" y="1260"/>
                    <a:pt x="2048" y="1260"/>
                  </a:cubicBezTo>
                  <a:cubicBezTo>
                    <a:pt x="2048" y="1255"/>
                    <a:pt x="2047" y="1251"/>
                    <a:pt x="2046" y="1246"/>
                  </a:cubicBezTo>
                  <a:close/>
                  <a:moveTo>
                    <a:pt x="1696" y="280"/>
                  </a:moveTo>
                  <a:cubicBezTo>
                    <a:pt x="1912" y="1200"/>
                    <a:pt x="1912" y="1200"/>
                    <a:pt x="1912" y="1200"/>
                  </a:cubicBezTo>
                  <a:cubicBezTo>
                    <a:pt x="1724" y="1200"/>
                    <a:pt x="1724" y="1200"/>
                    <a:pt x="1724" y="1200"/>
                  </a:cubicBezTo>
                  <a:cubicBezTo>
                    <a:pt x="1724" y="860"/>
                    <a:pt x="1724" y="860"/>
                    <a:pt x="1724" y="860"/>
                  </a:cubicBezTo>
                  <a:cubicBezTo>
                    <a:pt x="1724" y="827"/>
                    <a:pt x="1697" y="800"/>
                    <a:pt x="1664" y="800"/>
                  </a:cubicBezTo>
                  <a:cubicBezTo>
                    <a:pt x="1604" y="800"/>
                    <a:pt x="1604" y="800"/>
                    <a:pt x="1604" y="800"/>
                  </a:cubicBezTo>
                  <a:cubicBezTo>
                    <a:pt x="1604" y="460"/>
                    <a:pt x="1604" y="460"/>
                    <a:pt x="1604" y="460"/>
                  </a:cubicBezTo>
                  <a:cubicBezTo>
                    <a:pt x="1604" y="427"/>
                    <a:pt x="1577" y="400"/>
                    <a:pt x="1544" y="400"/>
                  </a:cubicBezTo>
                  <a:cubicBezTo>
                    <a:pt x="1484" y="400"/>
                    <a:pt x="1484" y="400"/>
                    <a:pt x="1484" y="400"/>
                  </a:cubicBezTo>
                  <a:cubicBezTo>
                    <a:pt x="1484" y="280"/>
                    <a:pt x="1484" y="280"/>
                    <a:pt x="1484" y="280"/>
                  </a:cubicBezTo>
                  <a:lnTo>
                    <a:pt x="1696" y="280"/>
                  </a:lnTo>
                  <a:close/>
                  <a:moveTo>
                    <a:pt x="1484" y="520"/>
                  </a:moveTo>
                  <a:cubicBezTo>
                    <a:pt x="1484" y="800"/>
                    <a:pt x="1484" y="800"/>
                    <a:pt x="1484" y="800"/>
                  </a:cubicBezTo>
                  <a:cubicBezTo>
                    <a:pt x="564" y="800"/>
                    <a:pt x="564" y="800"/>
                    <a:pt x="564" y="800"/>
                  </a:cubicBezTo>
                  <a:cubicBezTo>
                    <a:pt x="564" y="520"/>
                    <a:pt x="564" y="520"/>
                    <a:pt x="564" y="520"/>
                  </a:cubicBezTo>
                  <a:lnTo>
                    <a:pt x="1484" y="520"/>
                  </a:lnTo>
                  <a:close/>
                  <a:moveTo>
                    <a:pt x="1604" y="920"/>
                  </a:moveTo>
                  <a:cubicBezTo>
                    <a:pt x="1604" y="1200"/>
                    <a:pt x="1604" y="1200"/>
                    <a:pt x="1604" y="1200"/>
                  </a:cubicBezTo>
                  <a:cubicBezTo>
                    <a:pt x="1384" y="1200"/>
                    <a:pt x="1384" y="1200"/>
                    <a:pt x="1384" y="1200"/>
                  </a:cubicBezTo>
                  <a:cubicBezTo>
                    <a:pt x="1358" y="1200"/>
                    <a:pt x="1335" y="1217"/>
                    <a:pt x="1327" y="1241"/>
                  </a:cubicBezTo>
                  <a:cubicBezTo>
                    <a:pt x="1261" y="1440"/>
                    <a:pt x="1261" y="1440"/>
                    <a:pt x="1261" y="1440"/>
                  </a:cubicBezTo>
                  <a:cubicBezTo>
                    <a:pt x="787" y="1440"/>
                    <a:pt x="787" y="1440"/>
                    <a:pt x="787" y="1440"/>
                  </a:cubicBezTo>
                  <a:cubicBezTo>
                    <a:pt x="721" y="1241"/>
                    <a:pt x="721" y="1241"/>
                    <a:pt x="721" y="1241"/>
                  </a:cubicBezTo>
                  <a:cubicBezTo>
                    <a:pt x="713" y="1217"/>
                    <a:pt x="690" y="1200"/>
                    <a:pt x="664" y="1200"/>
                  </a:cubicBezTo>
                  <a:cubicBezTo>
                    <a:pt x="444" y="1200"/>
                    <a:pt x="444" y="1200"/>
                    <a:pt x="444" y="1200"/>
                  </a:cubicBezTo>
                  <a:cubicBezTo>
                    <a:pt x="444" y="920"/>
                    <a:pt x="444" y="920"/>
                    <a:pt x="444" y="920"/>
                  </a:cubicBezTo>
                  <a:lnTo>
                    <a:pt x="1604" y="920"/>
                  </a:lnTo>
                  <a:close/>
                  <a:moveTo>
                    <a:pt x="1364" y="120"/>
                  </a:moveTo>
                  <a:cubicBezTo>
                    <a:pt x="1364" y="400"/>
                    <a:pt x="1364" y="400"/>
                    <a:pt x="1364" y="400"/>
                  </a:cubicBezTo>
                  <a:cubicBezTo>
                    <a:pt x="684" y="400"/>
                    <a:pt x="684" y="400"/>
                    <a:pt x="684" y="400"/>
                  </a:cubicBezTo>
                  <a:cubicBezTo>
                    <a:pt x="684" y="120"/>
                    <a:pt x="684" y="120"/>
                    <a:pt x="684" y="120"/>
                  </a:cubicBezTo>
                  <a:lnTo>
                    <a:pt x="1364" y="120"/>
                  </a:lnTo>
                  <a:close/>
                  <a:moveTo>
                    <a:pt x="352" y="280"/>
                  </a:moveTo>
                  <a:cubicBezTo>
                    <a:pt x="564" y="280"/>
                    <a:pt x="564" y="280"/>
                    <a:pt x="564" y="280"/>
                  </a:cubicBezTo>
                  <a:cubicBezTo>
                    <a:pt x="564" y="400"/>
                    <a:pt x="564" y="400"/>
                    <a:pt x="564" y="400"/>
                  </a:cubicBezTo>
                  <a:cubicBezTo>
                    <a:pt x="504" y="400"/>
                    <a:pt x="504" y="400"/>
                    <a:pt x="504" y="400"/>
                  </a:cubicBezTo>
                  <a:cubicBezTo>
                    <a:pt x="471" y="400"/>
                    <a:pt x="444" y="427"/>
                    <a:pt x="444" y="460"/>
                  </a:cubicBezTo>
                  <a:cubicBezTo>
                    <a:pt x="444" y="800"/>
                    <a:pt x="444" y="800"/>
                    <a:pt x="444" y="800"/>
                  </a:cubicBezTo>
                  <a:cubicBezTo>
                    <a:pt x="384" y="800"/>
                    <a:pt x="384" y="800"/>
                    <a:pt x="384" y="800"/>
                  </a:cubicBezTo>
                  <a:cubicBezTo>
                    <a:pt x="351" y="800"/>
                    <a:pt x="324" y="827"/>
                    <a:pt x="324" y="860"/>
                  </a:cubicBezTo>
                  <a:cubicBezTo>
                    <a:pt x="324" y="1200"/>
                    <a:pt x="324" y="1200"/>
                    <a:pt x="324" y="1200"/>
                  </a:cubicBezTo>
                  <a:cubicBezTo>
                    <a:pt x="136" y="1200"/>
                    <a:pt x="136" y="1200"/>
                    <a:pt x="136" y="1200"/>
                  </a:cubicBezTo>
                  <a:lnTo>
                    <a:pt x="352" y="280"/>
                  </a:lnTo>
                  <a:close/>
                  <a:moveTo>
                    <a:pt x="120" y="1928"/>
                  </a:moveTo>
                  <a:cubicBezTo>
                    <a:pt x="120" y="1320"/>
                    <a:pt x="120" y="1320"/>
                    <a:pt x="120" y="1320"/>
                  </a:cubicBezTo>
                  <a:cubicBezTo>
                    <a:pt x="621" y="1320"/>
                    <a:pt x="621" y="1320"/>
                    <a:pt x="621" y="1320"/>
                  </a:cubicBezTo>
                  <a:cubicBezTo>
                    <a:pt x="687" y="1519"/>
                    <a:pt x="687" y="1519"/>
                    <a:pt x="687" y="1519"/>
                  </a:cubicBezTo>
                  <a:cubicBezTo>
                    <a:pt x="695" y="1543"/>
                    <a:pt x="718" y="1560"/>
                    <a:pt x="744" y="1560"/>
                  </a:cubicBezTo>
                  <a:cubicBezTo>
                    <a:pt x="1304" y="1560"/>
                    <a:pt x="1304" y="1560"/>
                    <a:pt x="1304" y="1560"/>
                  </a:cubicBezTo>
                  <a:cubicBezTo>
                    <a:pt x="1330" y="1560"/>
                    <a:pt x="1353" y="1543"/>
                    <a:pt x="1361" y="1519"/>
                  </a:cubicBezTo>
                  <a:cubicBezTo>
                    <a:pt x="1427" y="1320"/>
                    <a:pt x="1427" y="1320"/>
                    <a:pt x="1427" y="1320"/>
                  </a:cubicBezTo>
                  <a:cubicBezTo>
                    <a:pt x="1928" y="1320"/>
                    <a:pt x="1928" y="1320"/>
                    <a:pt x="1928" y="1320"/>
                  </a:cubicBezTo>
                  <a:cubicBezTo>
                    <a:pt x="1928" y="1928"/>
                    <a:pt x="1928" y="1928"/>
                    <a:pt x="1928" y="1928"/>
                  </a:cubicBezTo>
                  <a:lnTo>
                    <a:pt x="120" y="1928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5" name="Google Shape;255;p18"/>
          <p:cNvGrpSpPr/>
          <p:nvPr/>
        </p:nvGrpSpPr>
        <p:grpSpPr>
          <a:xfrm>
            <a:off x="656299" y="6118813"/>
            <a:ext cx="331179" cy="331180"/>
            <a:chOff x="6370638" y="4540250"/>
            <a:chExt cx="534987" cy="534988"/>
          </a:xfrm>
        </p:grpSpPr>
        <p:sp>
          <p:nvSpPr>
            <p:cNvPr id="256" name="Google Shape;256;p18"/>
            <p:cNvSpPr/>
            <p:nvPr/>
          </p:nvSpPr>
          <p:spPr>
            <a:xfrm>
              <a:off x="6611938" y="4779963"/>
              <a:ext cx="293687" cy="295275"/>
            </a:xfrm>
            <a:custGeom>
              <a:avLst/>
              <a:gdLst/>
              <a:ahLst/>
              <a:cxnLst/>
              <a:rect l="l" t="t" r="r" b="b"/>
              <a:pathLst>
                <a:path w="1149" h="1149" extrusionOk="0">
                  <a:moveTo>
                    <a:pt x="574" y="0"/>
                  </a:moveTo>
                  <a:cubicBezTo>
                    <a:pt x="257" y="0"/>
                    <a:pt x="0" y="257"/>
                    <a:pt x="0" y="574"/>
                  </a:cubicBezTo>
                  <a:cubicBezTo>
                    <a:pt x="0" y="891"/>
                    <a:pt x="257" y="1149"/>
                    <a:pt x="574" y="1149"/>
                  </a:cubicBezTo>
                  <a:cubicBezTo>
                    <a:pt x="891" y="1149"/>
                    <a:pt x="1149" y="891"/>
                    <a:pt x="1149" y="574"/>
                  </a:cubicBezTo>
                  <a:cubicBezTo>
                    <a:pt x="1149" y="257"/>
                    <a:pt x="891" y="0"/>
                    <a:pt x="574" y="0"/>
                  </a:cubicBezTo>
                  <a:close/>
                  <a:moveTo>
                    <a:pt x="1024" y="574"/>
                  </a:moveTo>
                  <a:cubicBezTo>
                    <a:pt x="1024" y="822"/>
                    <a:pt x="822" y="1024"/>
                    <a:pt x="574" y="1024"/>
                  </a:cubicBezTo>
                  <a:cubicBezTo>
                    <a:pt x="327" y="1024"/>
                    <a:pt x="125" y="822"/>
                    <a:pt x="125" y="574"/>
                  </a:cubicBezTo>
                  <a:cubicBezTo>
                    <a:pt x="125" y="327"/>
                    <a:pt x="327" y="125"/>
                    <a:pt x="574" y="125"/>
                  </a:cubicBezTo>
                  <a:cubicBezTo>
                    <a:pt x="822" y="125"/>
                    <a:pt x="1024" y="327"/>
                    <a:pt x="1024" y="574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6675438" y="4846638"/>
              <a:ext cx="166687" cy="163513"/>
            </a:xfrm>
            <a:custGeom>
              <a:avLst/>
              <a:gdLst/>
              <a:ahLst/>
              <a:cxnLst/>
              <a:rect l="l" t="t" r="r" b="b"/>
              <a:pathLst>
                <a:path w="649" h="637" extrusionOk="0">
                  <a:moveTo>
                    <a:pt x="536" y="274"/>
                  </a:moveTo>
                  <a:cubicBezTo>
                    <a:pt x="387" y="423"/>
                    <a:pt x="387" y="423"/>
                    <a:pt x="387" y="423"/>
                  </a:cubicBezTo>
                  <a:cubicBezTo>
                    <a:pt x="387" y="62"/>
                    <a:pt x="387" y="62"/>
                    <a:pt x="387" y="62"/>
                  </a:cubicBezTo>
                  <a:cubicBezTo>
                    <a:pt x="387" y="28"/>
                    <a:pt x="359" y="0"/>
                    <a:pt x="324" y="0"/>
                  </a:cubicBezTo>
                  <a:cubicBezTo>
                    <a:pt x="290" y="0"/>
                    <a:pt x="262" y="28"/>
                    <a:pt x="262" y="62"/>
                  </a:cubicBezTo>
                  <a:cubicBezTo>
                    <a:pt x="262" y="423"/>
                    <a:pt x="262" y="423"/>
                    <a:pt x="262" y="423"/>
                  </a:cubicBezTo>
                  <a:cubicBezTo>
                    <a:pt x="113" y="274"/>
                    <a:pt x="113" y="274"/>
                    <a:pt x="113" y="274"/>
                  </a:cubicBezTo>
                  <a:cubicBezTo>
                    <a:pt x="88" y="250"/>
                    <a:pt x="48" y="250"/>
                    <a:pt x="24" y="274"/>
                  </a:cubicBezTo>
                  <a:cubicBezTo>
                    <a:pt x="0" y="298"/>
                    <a:pt x="0" y="338"/>
                    <a:pt x="24" y="363"/>
                  </a:cubicBezTo>
                  <a:cubicBezTo>
                    <a:pt x="280" y="619"/>
                    <a:pt x="280" y="619"/>
                    <a:pt x="280" y="619"/>
                  </a:cubicBezTo>
                  <a:cubicBezTo>
                    <a:pt x="292" y="631"/>
                    <a:pt x="308" y="637"/>
                    <a:pt x="324" y="637"/>
                  </a:cubicBezTo>
                  <a:cubicBezTo>
                    <a:pt x="341" y="637"/>
                    <a:pt x="357" y="630"/>
                    <a:pt x="369" y="619"/>
                  </a:cubicBezTo>
                  <a:cubicBezTo>
                    <a:pt x="625" y="363"/>
                    <a:pt x="625" y="363"/>
                    <a:pt x="625" y="363"/>
                  </a:cubicBezTo>
                  <a:cubicBezTo>
                    <a:pt x="649" y="338"/>
                    <a:pt x="649" y="298"/>
                    <a:pt x="625" y="274"/>
                  </a:cubicBezTo>
                  <a:cubicBezTo>
                    <a:pt x="600" y="250"/>
                    <a:pt x="560" y="250"/>
                    <a:pt x="536" y="274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6370638" y="4540250"/>
              <a:ext cx="447675" cy="436563"/>
            </a:xfrm>
            <a:custGeom>
              <a:avLst/>
              <a:gdLst/>
              <a:ahLst/>
              <a:cxnLst/>
              <a:rect l="l" t="t" r="r" b="b"/>
              <a:pathLst>
                <a:path w="1747" h="1704" extrusionOk="0">
                  <a:moveTo>
                    <a:pt x="1621" y="452"/>
                  </a:moveTo>
                  <a:cubicBezTo>
                    <a:pt x="1621" y="746"/>
                    <a:pt x="1621" y="746"/>
                    <a:pt x="1621" y="746"/>
                  </a:cubicBezTo>
                  <a:cubicBezTo>
                    <a:pt x="1621" y="781"/>
                    <a:pt x="1649" y="809"/>
                    <a:pt x="1684" y="809"/>
                  </a:cubicBezTo>
                  <a:cubicBezTo>
                    <a:pt x="1719" y="809"/>
                    <a:pt x="1747" y="781"/>
                    <a:pt x="1747" y="746"/>
                  </a:cubicBezTo>
                  <a:cubicBezTo>
                    <a:pt x="1747" y="362"/>
                    <a:pt x="1747" y="362"/>
                    <a:pt x="1747" y="362"/>
                  </a:cubicBezTo>
                  <a:cubicBezTo>
                    <a:pt x="1747" y="360"/>
                    <a:pt x="1747" y="359"/>
                    <a:pt x="1746" y="357"/>
                  </a:cubicBezTo>
                  <a:cubicBezTo>
                    <a:pt x="1746" y="356"/>
                    <a:pt x="1746" y="355"/>
                    <a:pt x="1746" y="355"/>
                  </a:cubicBezTo>
                  <a:cubicBezTo>
                    <a:pt x="1746" y="353"/>
                    <a:pt x="1746" y="352"/>
                    <a:pt x="1746" y="351"/>
                  </a:cubicBezTo>
                  <a:cubicBezTo>
                    <a:pt x="1745" y="350"/>
                    <a:pt x="1745" y="349"/>
                    <a:pt x="1745" y="349"/>
                  </a:cubicBezTo>
                  <a:cubicBezTo>
                    <a:pt x="1745" y="348"/>
                    <a:pt x="1745" y="347"/>
                    <a:pt x="1745" y="346"/>
                  </a:cubicBezTo>
                  <a:cubicBezTo>
                    <a:pt x="1743" y="342"/>
                    <a:pt x="1742" y="339"/>
                    <a:pt x="1740" y="335"/>
                  </a:cubicBezTo>
                  <a:cubicBezTo>
                    <a:pt x="1740" y="335"/>
                    <a:pt x="1740" y="335"/>
                    <a:pt x="1740" y="335"/>
                  </a:cubicBezTo>
                  <a:cubicBezTo>
                    <a:pt x="1737" y="328"/>
                    <a:pt x="1732" y="321"/>
                    <a:pt x="1726" y="316"/>
                  </a:cubicBezTo>
                  <a:cubicBezTo>
                    <a:pt x="1726" y="316"/>
                    <a:pt x="1726" y="316"/>
                    <a:pt x="1726" y="316"/>
                  </a:cubicBezTo>
                  <a:cubicBezTo>
                    <a:pt x="1725" y="315"/>
                    <a:pt x="1724" y="314"/>
                    <a:pt x="1723" y="313"/>
                  </a:cubicBezTo>
                  <a:cubicBezTo>
                    <a:pt x="1722" y="313"/>
                    <a:pt x="1722" y="313"/>
                    <a:pt x="1722" y="312"/>
                  </a:cubicBezTo>
                  <a:cubicBezTo>
                    <a:pt x="1719" y="311"/>
                    <a:pt x="1717" y="309"/>
                    <a:pt x="1715" y="308"/>
                  </a:cubicBezTo>
                  <a:cubicBezTo>
                    <a:pt x="1715" y="308"/>
                    <a:pt x="1715" y="308"/>
                    <a:pt x="1714" y="308"/>
                  </a:cubicBezTo>
                  <a:cubicBezTo>
                    <a:pt x="1714" y="307"/>
                    <a:pt x="1713" y="307"/>
                    <a:pt x="1712" y="306"/>
                  </a:cubicBezTo>
                  <a:cubicBezTo>
                    <a:pt x="1711" y="306"/>
                    <a:pt x="1710" y="305"/>
                    <a:pt x="1709" y="305"/>
                  </a:cubicBezTo>
                  <a:cubicBezTo>
                    <a:pt x="1709" y="305"/>
                    <a:pt x="1708" y="304"/>
                    <a:pt x="1707" y="304"/>
                  </a:cubicBezTo>
                  <a:cubicBezTo>
                    <a:pt x="1707" y="304"/>
                    <a:pt x="1706" y="304"/>
                    <a:pt x="1706" y="304"/>
                  </a:cubicBezTo>
                  <a:cubicBezTo>
                    <a:pt x="895" y="5"/>
                    <a:pt x="895" y="5"/>
                    <a:pt x="895" y="5"/>
                  </a:cubicBezTo>
                  <a:cubicBezTo>
                    <a:pt x="881" y="0"/>
                    <a:pt x="866" y="0"/>
                    <a:pt x="852" y="5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0" y="304"/>
                    <a:pt x="40" y="304"/>
                    <a:pt x="40" y="304"/>
                  </a:cubicBezTo>
                  <a:cubicBezTo>
                    <a:pt x="39" y="304"/>
                    <a:pt x="38" y="305"/>
                    <a:pt x="37" y="305"/>
                  </a:cubicBezTo>
                  <a:cubicBezTo>
                    <a:pt x="36" y="306"/>
                    <a:pt x="36" y="306"/>
                    <a:pt x="35" y="306"/>
                  </a:cubicBezTo>
                  <a:cubicBezTo>
                    <a:pt x="34" y="307"/>
                    <a:pt x="33" y="307"/>
                    <a:pt x="32" y="308"/>
                  </a:cubicBezTo>
                  <a:cubicBezTo>
                    <a:pt x="32" y="308"/>
                    <a:pt x="31" y="308"/>
                    <a:pt x="30" y="309"/>
                  </a:cubicBezTo>
                  <a:cubicBezTo>
                    <a:pt x="28" y="310"/>
                    <a:pt x="27" y="311"/>
                    <a:pt x="25" y="312"/>
                  </a:cubicBezTo>
                  <a:cubicBezTo>
                    <a:pt x="25" y="312"/>
                    <a:pt x="24" y="313"/>
                    <a:pt x="24" y="313"/>
                  </a:cubicBezTo>
                  <a:cubicBezTo>
                    <a:pt x="23" y="314"/>
                    <a:pt x="22" y="315"/>
                    <a:pt x="21" y="316"/>
                  </a:cubicBezTo>
                  <a:cubicBezTo>
                    <a:pt x="21" y="316"/>
                    <a:pt x="20" y="316"/>
                    <a:pt x="20" y="316"/>
                  </a:cubicBezTo>
                  <a:cubicBezTo>
                    <a:pt x="19" y="317"/>
                    <a:pt x="18" y="318"/>
                    <a:pt x="17" y="319"/>
                  </a:cubicBezTo>
                  <a:cubicBezTo>
                    <a:pt x="17" y="319"/>
                    <a:pt x="17" y="319"/>
                    <a:pt x="17" y="320"/>
                  </a:cubicBezTo>
                  <a:cubicBezTo>
                    <a:pt x="14" y="323"/>
                    <a:pt x="11" y="327"/>
                    <a:pt x="9" y="330"/>
                  </a:cubicBezTo>
                  <a:cubicBezTo>
                    <a:pt x="9" y="331"/>
                    <a:pt x="9" y="331"/>
                    <a:pt x="9" y="331"/>
                  </a:cubicBezTo>
                  <a:cubicBezTo>
                    <a:pt x="8" y="332"/>
                    <a:pt x="7" y="333"/>
                    <a:pt x="7" y="335"/>
                  </a:cubicBezTo>
                  <a:cubicBezTo>
                    <a:pt x="7" y="335"/>
                    <a:pt x="6" y="335"/>
                    <a:pt x="6" y="335"/>
                  </a:cubicBezTo>
                  <a:cubicBezTo>
                    <a:pt x="5" y="339"/>
                    <a:pt x="3" y="342"/>
                    <a:pt x="2" y="346"/>
                  </a:cubicBezTo>
                  <a:cubicBezTo>
                    <a:pt x="2" y="347"/>
                    <a:pt x="2" y="348"/>
                    <a:pt x="2" y="349"/>
                  </a:cubicBezTo>
                  <a:cubicBezTo>
                    <a:pt x="1" y="349"/>
                    <a:pt x="1" y="350"/>
                    <a:pt x="1" y="351"/>
                  </a:cubicBezTo>
                  <a:cubicBezTo>
                    <a:pt x="1" y="352"/>
                    <a:pt x="1" y="353"/>
                    <a:pt x="1" y="355"/>
                  </a:cubicBezTo>
                  <a:cubicBezTo>
                    <a:pt x="0" y="355"/>
                    <a:pt x="0" y="356"/>
                    <a:pt x="0" y="357"/>
                  </a:cubicBezTo>
                  <a:cubicBezTo>
                    <a:pt x="0" y="359"/>
                    <a:pt x="0" y="360"/>
                    <a:pt x="0" y="362"/>
                  </a:cubicBezTo>
                  <a:cubicBezTo>
                    <a:pt x="0" y="1386"/>
                    <a:pt x="0" y="1386"/>
                    <a:pt x="0" y="1386"/>
                  </a:cubicBezTo>
                  <a:cubicBezTo>
                    <a:pt x="0" y="1412"/>
                    <a:pt x="16" y="1436"/>
                    <a:pt x="41" y="1445"/>
                  </a:cubicBezTo>
                  <a:cubicBezTo>
                    <a:pt x="734" y="1700"/>
                    <a:pt x="734" y="1700"/>
                    <a:pt x="734" y="1700"/>
                  </a:cubicBezTo>
                  <a:cubicBezTo>
                    <a:pt x="741" y="1703"/>
                    <a:pt x="748" y="1704"/>
                    <a:pt x="756" y="1704"/>
                  </a:cubicBezTo>
                  <a:cubicBezTo>
                    <a:pt x="782" y="1704"/>
                    <a:pt x="805" y="1688"/>
                    <a:pt x="814" y="1663"/>
                  </a:cubicBezTo>
                  <a:cubicBezTo>
                    <a:pt x="820" y="1647"/>
                    <a:pt x="820" y="1630"/>
                    <a:pt x="812" y="1615"/>
                  </a:cubicBezTo>
                  <a:cubicBezTo>
                    <a:pt x="805" y="1600"/>
                    <a:pt x="793" y="1588"/>
                    <a:pt x="777" y="1583"/>
                  </a:cubicBezTo>
                  <a:cubicBezTo>
                    <a:pt x="125" y="1343"/>
                    <a:pt x="125" y="1343"/>
                    <a:pt x="125" y="1343"/>
                  </a:cubicBezTo>
                  <a:cubicBezTo>
                    <a:pt x="125" y="452"/>
                    <a:pt x="125" y="452"/>
                    <a:pt x="125" y="452"/>
                  </a:cubicBezTo>
                  <a:cubicBezTo>
                    <a:pt x="811" y="705"/>
                    <a:pt x="811" y="705"/>
                    <a:pt x="811" y="705"/>
                  </a:cubicBezTo>
                  <a:cubicBezTo>
                    <a:pt x="811" y="1090"/>
                    <a:pt x="811" y="1090"/>
                    <a:pt x="811" y="1090"/>
                  </a:cubicBezTo>
                  <a:cubicBezTo>
                    <a:pt x="811" y="1125"/>
                    <a:pt x="839" y="1153"/>
                    <a:pt x="873" y="1153"/>
                  </a:cubicBezTo>
                  <a:cubicBezTo>
                    <a:pt x="908" y="1153"/>
                    <a:pt x="936" y="1125"/>
                    <a:pt x="936" y="1090"/>
                  </a:cubicBezTo>
                  <a:cubicBezTo>
                    <a:pt x="936" y="705"/>
                    <a:pt x="936" y="705"/>
                    <a:pt x="936" y="705"/>
                  </a:cubicBezTo>
                  <a:lnTo>
                    <a:pt x="1621" y="452"/>
                  </a:lnTo>
                  <a:close/>
                  <a:moveTo>
                    <a:pt x="244" y="362"/>
                  </a:moveTo>
                  <a:cubicBezTo>
                    <a:pt x="873" y="130"/>
                    <a:pt x="873" y="130"/>
                    <a:pt x="873" y="130"/>
                  </a:cubicBezTo>
                  <a:cubicBezTo>
                    <a:pt x="1503" y="362"/>
                    <a:pt x="1503" y="362"/>
                    <a:pt x="1503" y="362"/>
                  </a:cubicBezTo>
                  <a:cubicBezTo>
                    <a:pt x="873" y="594"/>
                    <a:pt x="873" y="594"/>
                    <a:pt x="873" y="594"/>
                  </a:cubicBezTo>
                  <a:lnTo>
                    <a:pt x="244" y="362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59" name="Google Shape;259;p18"/>
          <p:cNvSpPr/>
          <p:nvPr/>
        </p:nvSpPr>
        <p:spPr>
          <a:xfrm>
            <a:off x="643911" y="1961785"/>
            <a:ext cx="355955" cy="360000"/>
          </a:xfrm>
          <a:custGeom>
            <a:avLst/>
            <a:gdLst/>
            <a:ahLst/>
            <a:cxnLst/>
            <a:rect l="l" t="t" r="r" b="b"/>
            <a:pathLst>
              <a:path w="2038" h="2065" extrusionOk="0">
                <a:moveTo>
                  <a:pt x="1990" y="619"/>
                </a:moveTo>
                <a:cubicBezTo>
                  <a:pt x="1866" y="587"/>
                  <a:pt x="1866" y="587"/>
                  <a:pt x="1866" y="587"/>
                </a:cubicBezTo>
                <a:cubicBezTo>
                  <a:pt x="1914" y="501"/>
                  <a:pt x="1914" y="501"/>
                  <a:pt x="1914" y="501"/>
                </a:cubicBezTo>
                <a:cubicBezTo>
                  <a:pt x="1922" y="485"/>
                  <a:pt x="1928" y="432"/>
                  <a:pt x="1878" y="419"/>
                </a:cubicBezTo>
                <a:cubicBezTo>
                  <a:pt x="409" y="43"/>
                  <a:pt x="409" y="43"/>
                  <a:pt x="409" y="43"/>
                </a:cubicBezTo>
                <a:cubicBezTo>
                  <a:pt x="257" y="0"/>
                  <a:pt x="160" y="105"/>
                  <a:pt x="134" y="205"/>
                </a:cubicBezTo>
                <a:cubicBezTo>
                  <a:pt x="48" y="538"/>
                  <a:pt x="48" y="538"/>
                  <a:pt x="48" y="538"/>
                </a:cubicBezTo>
                <a:cubicBezTo>
                  <a:pt x="18" y="659"/>
                  <a:pt x="90" y="782"/>
                  <a:pt x="211" y="813"/>
                </a:cubicBezTo>
                <a:cubicBezTo>
                  <a:pt x="625" y="919"/>
                  <a:pt x="625" y="919"/>
                  <a:pt x="625" y="919"/>
                </a:cubicBezTo>
                <a:cubicBezTo>
                  <a:pt x="624" y="965"/>
                  <a:pt x="636" y="1011"/>
                  <a:pt x="660" y="1053"/>
                </a:cubicBezTo>
                <a:cubicBezTo>
                  <a:pt x="683" y="1091"/>
                  <a:pt x="716" y="1123"/>
                  <a:pt x="754" y="1144"/>
                </a:cubicBezTo>
                <a:cubicBezTo>
                  <a:pt x="551" y="1631"/>
                  <a:pt x="551" y="1631"/>
                  <a:pt x="551" y="1631"/>
                </a:cubicBezTo>
                <a:cubicBezTo>
                  <a:pt x="113" y="1631"/>
                  <a:pt x="113" y="1631"/>
                  <a:pt x="113" y="1631"/>
                </a:cubicBezTo>
                <a:cubicBezTo>
                  <a:pt x="113" y="1365"/>
                  <a:pt x="113" y="1365"/>
                  <a:pt x="113" y="1365"/>
                </a:cubicBezTo>
                <a:cubicBezTo>
                  <a:pt x="113" y="1334"/>
                  <a:pt x="88" y="1309"/>
                  <a:pt x="56" y="1309"/>
                </a:cubicBezTo>
                <a:cubicBezTo>
                  <a:pt x="25" y="1309"/>
                  <a:pt x="0" y="1334"/>
                  <a:pt x="0" y="1365"/>
                </a:cubicBezTo>
                <a:cubicBezTo>
                  <a:pt x="0" y="2009"/>
                  <a:pt x="0" y="2009"/>
                  <a:pt x="0" y="2009"/>
                </a:cubicBezTo>
                <a:cubicBezTo>
                  <a:pt x="0" y="2040"/>
                  <a:pt x="25" y="2065"/>
                  <a:pt x="56" y="2065"/>
                </a:cubicBezTo>
                <a:cubicBezTo>
                  <a:pt x="88" y="2065"/>
                  <a:pt x="113" y="2040"/>
                  <a:pt x="113" y="2009"/>
                </a:cubicBezTo>
                <a:cubicBezTo>
                  <a:pt x="113" y="1743"/>
                  <a:pt x="113" y="1743"/>
                  <a:pt x="113" y="1743"/>
                </a:cubicBezTo>
                <a:cubicBezTo>
                  <a:pt x="588" y="1743"/>
                  <a:pt x="588" y="1743"/>
                  <a:pt x="588" y="1743"/>
                </a:cubicBezTo>
                <a:cubicBezTo>
                  <a:pt x="611" y="1743"/>
                  <a:pt x="632" y="1730"/>
                  <a:pt x="640" y="1709"/>
                </a:cubicBezTo>
                <a:cubicBezTo>
                  <a:pt x="863" y="1175"/>
                  <a:pt x="863" y="1175"/>
                  <a:pt x="863" y="1175"/>
                </a:cubicBezTo>
                <a:cubicBezTo>
                  <a:pt x="882" y="1180"/>
                  <a:pt x="965" y="1164"/>
                  <a:pt x="1004" y="1141"/>
                </a:cubicBezTo>
                <a:cubicBezTo>
                  <a:pt x="1045" y="1116"/>
                  <a:pt x="1078" y="1081"/>
                  <a:pt x="1099" y="1040"/>
                </a:cubicBezTo>
                <a:cubicBezTo>
                  <a:pt x="1514" y="1146"/>
                  <a:pt x="1514" y="1146"/>
                  <a:pt x="1514" y="1146"/>
                </a:cubicBezTo>
                <a:cubicBezTo>
                  <a:pt x="1551" y="1153"/>
                  <a:pt x="1567" y="1137"/>
                  <a:pt x="1577" y="1118"/>
                </a:cubicBezTo>
                <a:cubicBezTo>
                  <a:pt x="1638" y="1007"/>
                  <a:pt x="1638" y="1007"/>
                  <a:pt x="1638" y="1007"/>
                </a:cubicBezTo>
                <a:cubicBezTo>
                  <a:pt x="1638" y="1007"/>
                  <a:pt x="1884" y="1069"/>
                  <a:pt x="1888" y="1069"/>
                </a:cubicBezTo>
                <a:cubicBezTo>
                  <a:pt x="1913" y="1069"/>
                  <a:pt x="1936" y="1052"/>
                  <a:pt x="1943" y="1027"/>
                </a:cubicBezTo>
                <a:cubicBezTo>
                  <a:pt x="2030" y="687"/>
                  <a:pt x="2030" y="687"/>
                  <a:pt x="2030" y="687"/>
                </a:cubicBezTo>
                <a:cubicBezTo>
                  <a:pt x="2038" y="657"/>
                  <a:pt x="2020" y="627"/>
                  <a:pt x="1990" y="619"/>
                </a:cubicBezTo>
                <a:close/>
                <a:moveTo>
                  <a:pt x="842" y="1059"/>
                </a:moveTo>
                <a:cubicBezTo>
                  <a:pt x="788" y="1046"/>
                  <a:pt x="750" y="1001"/>
                  <a:pt x="741" y="949"/>
                </a:cubicBezTo>
                <a:cubicBezTo>
                  <a:pt x="985" y="1011"/>
                  <a:pt x="985" y="1011"/>
                  <a:pt x="985" y="1011"/>
                </a:cubicBezTo>
                <a:cubicBezTo>
                  <a:pt x="942" y="1064"/>
                  <a:pt x="893" y="1071"/>
                  <a:pt x="842" y="1059"/>
                </a:cubicBezTo>
                <a:close/>
                <a:moveTo>
                  <a:pt x="1500" y="1026"/>
                </a:moveTo>
                <a:cubicBezTo>
                  <a:pt x="240" y="703"/>
                  <a:pt x="240" y="703"/>
                  <a:pt x="240" y="703"/>
                </a:cubicBezTo>
                <a:cubicBezTo>
                  <a:pt x="179" y="688"/>
                  <a:pt x="143" y="627"/>
                  <a:pt x="158" y="566"/>
                </a:cubicBezTo>
                <a:cubicBezTo>
                  <a:pt x="244" y="233"/>
                  <a:pt x="244" y="233"/>
                  <a:pt x="244" y="233"/>
                </a:cubicBezTo>
                <a:cubicBezTo>
                  <a:pt x="273" y="119"/>
                  <a:pt x="372" y="149"/>
                  <a:pt x="381" y="152"/>
                </a:cubicBezTo>
                <a:cubicBezTo>
                  <a:pt x="1780" y="510"/>
                  <a:pt x="1780" y="510"/>
                  <a:pt x="1780" y="510"/>
                </a:cubicBezTo>
                <a:lnTo>
                  <a:pt x="1500" y="1026"/>
                </a:lnTo>
                <a:close/>
                <a:moveTo>
                  <a:pt x="1848" y="944"/>
                </a:moveTo>
                <a:cubicBezTo>
                  <a:pt x="1694" y="905"/>
                  <a:pt x="1694" y="905"/>
                  <a:pt x="1694" y="905"/>
                </a:cubicBezTo>
                <a:cubicBezTo>
                  <a:pt x="1810" y="690"/>
                  <a:pt x="1810" y="690"/>
                  <a:pt x="1810" y="690"/>
                </a:cubicBezTo>
                <a:cubicBezTo>
                  <a:pt x="1906" y="715"/>
                  <a:pt x="1906" y="715"/>
                  <a:pt x="1906" y="715"/>
                </a:cubicBezTo>
                <a:lnTo>
                  <a:pt x="1848" y="944"/>
                </a:lnTo>
                <a:close/>
              </a:path>
            </a:pathLst>
          </a:cu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0" name="Google Shape;260;p18" descr="https://digital.ac.gov.ru/upload/iblock/d7e/xT5LC7a2zdb_%D0%94%D0%BE%D0%BC%D0%BE%D1%84%D0%BE%D0%BD%D0%B4.jpg"/>
          <p:cNvPicPr preferRelativeResize="0"/>
          <p:nvPr/>
        </p:nvPicPr>
        <p:blipFill rotWithShape="1">
          <a:blip r:embed="rId3">
            <a:alphaModFix/>
          </a:blip>
          <a:srcRect l="21471"/>
          <a:stretch/>
        </p:blipFill>
        <p:spPr>
          <a:xfrm>
            <a:off x="7237379" y="1980034"/>
            <a:ext cx="4330734" cy="340085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8"/>
          <p:cNvSpPr/>
          <p:nvPr/>
        </p:nvSpPr>
        <p:spPr>
          <a:xfrm>
            <a:off x="0" y="908050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 txBox="1">
            <a:spLocks noGrp="1"/>
          </p:cNvSpPr>
          <p:nvPr>
            <p:ph type="title" idx="4294967295"/>
          </p:nvPr>
        </p:nvSpPr>
        <p:spPr>
          <a:xfrm>
            <a:off x="633615" y="912811"/>
            <a:ext cx="109344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800"/>
              <a:t>Структура комплекса</a:t>
            </a:r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</a:rPr>
              <a:t>7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290" name="Google Shape;290;p20"/>
          <p:cNvGrpSpPr/>
          <p:nvPr/>
        </p:nvGrpSpPr>
        <p:grpSpPr>
          <a:xfrm>
            <a:off x="517415" y="1463243"/>
            <a:ext cx="11457994" cy="5142706"/>
            <a:chOff x="517415" y="1463243"/>
            <a:chExt cx="11457994" cy="5142706"/>
          </a:xfrm>
        </p:grpSpPr>
        <p:pic>
          <p:nvPicPr>
            <p:cNvPr id="291" name="Google Shape;291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3615" y="1714109"/>
              <a:ext cx="10560913" cy="4891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20"/>
            <p:cNvSpPr txBox="1"/>
            <p:nvPr/>
          </p:nvSpPr>
          <p:spPr>
            <a:xfrm>
              <a:off x="517415" y="2913109"/>
              <a:ext cx="113670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IP камеры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0"/>
            <p:cNvSpPr txBox="1"/>
            <p:nvPr/>
          </p:nvSpPr>
          <p:spPr>
            <a:xfrm>
              <a:off x="6051878" y="2146802"/>
              <a:ext cx="2355528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Сервер комплекса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 СУБД или кластер серверов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0"/>
            <p:cNvSpPr txBox="1"/>
            <p:nvPr/>
          </p:nvSpPr>
          <p:spPr>
            <a:xfrm>
              <a:off x="5559635" y="5737395"/>
              <a:ext cx="2057122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Уведомление ответственному лицу </a:t>
              </a:r>
              <a:b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800" b="0" i="1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(мобильное приложение, </a:t>
              </a:r>
              <a:br>
                <a:rPr lang="ru-RU" sz="800" b="0" i="1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800" b="0" i="1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E-mail и др.)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0"/>
            <p:cNvSpPr txBox="1"/>
            <p:nvPr/>
          </p:nvSpPr>
          <p:spPr>
            <a:xfrm>
              <a:off x="9145423" y="2659193"/>
              <a:ext cx="2829986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АРМ для детектирования, </a:t>
              </a:r>
              <a:b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поиска, ведения картотеки,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маркетинговых отчетов </a:t>
              </a:r>
              <a:b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 администрирования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0"/>
            <p:cNvSpPr txBox="1"/>
            <p:nvPr/>
          </p:nvSpPr>
          <p:spPr>
            <a:xfrm rot="-1143091">
              <a:off x="6513815" y="3467065"/>
              <a:ext cx="146286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ru-RU" sz="800" b="0" i="1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Открытый протокол обмена данными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0"/>
            <p:cNvSpPr txBox="1"/>
            <p:nvPr/>
          </p:nvSpPr>
          <p:spPr>
            <a:xfrm>
              <a:off x="950507" y="5521952"/>
              <a:ext cx="140722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Сторонние ИС и сервисы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0"/>
            <p:cNvSpPr txBox="1"/>
            <p:nvPr/>
          </p:nvSpPr>
          <p:spPr>
            <a:xfrm rot="-1714405">
              <a:off x="3119857" y="1978299"/>
              <a:ext cx="64103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ru-RU" sz="800" b="0" i="1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RTSP</a:t>
              </a:r>
              <a:endParaRPr sz="8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9" name="Google Shape;299;p20"/>
            <p:cNvSpPr txBox="1"/>
            <p:nvPr/>
          </p:nvSpPr>
          <p:spPr>
            <a:xfrm rot="-1714405">
              <a:off x="3708002" y="2302500"/>
              <a:ext cx="64103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ru-RU" sz="800" b="0" i="1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RTSP</a:t>
              </a:r>
              <a:endParaRPr sz="8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0" name="Google Shape;300;p20"/>
            <p:cNvSpPr txBox="1"/>
            <p:nvPr/>
          </p:nvSpPr>
          <p:spPr>
            <a:xfrm rot="-1714405">
              <a:off x="2633617" y="1603422"/>
              <a:ext cx="64103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ru-RU" sz="800" b="0" i="1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RTSP</a:t>
              </a:r>
              <a:endParaRPr sz="8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01" name="Google Shape;301;p20"/>
          <p:cNvSpPr/>
          <p:nvPr/>
        </p:nvSpPr>
        <p:spPr>
          <a:xfrm>
            <a:off x="0" y="908050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"/>
          <p:cNvSpPr/>
          <p:nvPr/>
        </p:nvSpPr>
        <p:spPr>
          <a:xfrm>
            <a:off x="535808" y="4828242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21"/>
          <p:cNvSpPr/>
          <p:nvPr/>
        </p:nvSpPr>
        <p:spPr>
          <a:xfrm>
            <a:off x="535808" y="1815704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21"/>
          <p:cNvSpPr/>
          <p:nvPr/>
        </p:nvSpPr>
        <p:spPr>
          <a:xfrm>
            <a:off x="535808" y="2317794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535808" y="2819884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535808" y="3321974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535808" y="3824064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21"/>
          <p:cNvSpPr/>
          <p:nvPr/>
        </p:nvSpPr>
        <p:spPr>
          <a:xfrm>
            <a:off x="535808" y="4326154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21"/>
          <p:cNvSpPr txBox="1">
            <a:spLocks noGrp="1"/>
          </p:cNvSpPr>
          <p:nvPr>
            <p:ph type="title" idx="4294967295"/>
          </p:nvPr>
        </p:nvSpPr>
        <p:spPr>
          <a:xfrm>
            <a:off x="633616" y="917778"/>
            <a:ext cx="49731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800"/>
              <a:t>Места установки</a:t>
            </a:r>
            <a:endParaRPr/>
          </a:p>
        </p:txBody>
      </p:sp>
      <p:sp>
        <p:nvSpPr>
          <p:cNvPr id="314" name="Google Shape;314;p21"/>
          <p:cNvSpPr txBox="1"/>
          <p:nvPr/>
        </p:nvSpPr>
        <p:spPr>
          <a:xfrm>
            <a:off x="6578825" y="1903413"/>
            <a:ext cx="4345423" cy="230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BDB"/>
              </a:buClr>
              <a:buSzPts val="1100"/>
              <a:buFont typeface="Arial"/>
              <a:buChar char="•"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Входы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в здания</a:t>
            </a:r>
            <a:endParaRPr sz="11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9BDB"/>
              </a:buClr>
              <a:buSzPts val="1100"/>
              <a:buFont typeface="Arial"/>
              <a:buChar char="•"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Пункты пропусков</a:t>
            </a:r>
            <a:endParaRPr sz="11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9BDB"/>
              </a:buClr>
              <a:buSzPts val="1100"/>
              <a:buFont typeface="Arial"/>
              <a:buChar char="•"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Комнаты досмотра</a:t>
            </a:r>
            <a:endParaRPr sz="11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9BDB"/>
              </a:buClr>
              <a:buSzPts val="1100"/>
              <a:buFont typeface="Arial"/>
              <a:buChar char="•"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Пункты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паспортного контроля</a:t>
            </a:r>
            <a:endParaRPr sz="11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9BDB"/>
              </a:buClr>
              <a:buSzPts val="1100"/>
              <a:buFont typeface="Arial"/>
              <a:buChar char="•"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Входные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турникеты</a:t>
            </a:r>
            <a:endParaRPr sz="11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9BDB"/>
              </a:buClr>
              <a:buSzPts val="1100"/>
              <a:buFont typeface="Arial"/>
              <a:buChar char="•"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Места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обслуживания клиентов</a:t>
            </a:r>
            <a:endParaRPr sz="11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9BDB"/>
              </a:buClr>
              <a:buSzPts val="1100"/>
              <a:buFont typeface="Arial"/>
              <a:buChar char="•"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Залы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торговых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объектов</a:t>
            </a:r>
            <a:endParaRPr sz="11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21"/>
          <p:cNvSpPr txBox="1"/>
          <p:nvPr/>
        </p:nvSpPr>
        <p:spPr>
          <a:xfrm>
            <a:off x="6578825" y="917778"/>
            <a:ext cx="459627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Зоны контроля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1"/>
          <p:cNvSpPr txBox="1"/>
          <p:nvPr/>
        </p:nvSpPr>
        <p:spPr>
          <a:xfrm>
            <a:off x="940675" y="1903304"/>
            <a:ext cx="4646591" cy="2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Вокзалы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наземного и водного транспорта</a:t>
            </a:r>
            <a:endParaRPr sz="11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</a:rPr>
              <a:t>8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318" name="Google Shape;318;p21"/>
          <p:cNvSpPr/>
          <p:nvPr/>
        </p:nvSpPr>
        <p:spPr>
          <a:xfrm>
            <a:off x="0" y="908050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19" name="Google Shape;319;p21"/>
          <p:cNvGrpSpPr/>
          <p:nvPr/>
        </p:nvGrpSpPr>
        <p:grpSpPr>
          <a:xfrm>
            <a:off x="635792" y="1903413"/>
            <a:ext cx="285484" cy="288000"/>
            <a:chOff x="2236788" y="5064125"/>
            <a:chExt cx="360362" cy="363538"/>
          </a:xfrm>
        </p:grpSpPr>
        <p:sp>
          <p:nvSpPr>
            <p:cNvPr id="320" name="Google Shape;320;p21"/>
            <p:cNvSpPr/>
            <p:nvPr/>
          </p:nvSpPr>
          <p:spPr>
            <a:xfrm>
              <a:off x="2322513" y="533241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124" h="120" extrusionOk="0">
                  <a:moveTo>
                    <a:pt x="62" y="0"/>
                  </a:moveTo>
                  <a:cubicBezTo>
                    <a:pt x="31" y="0"/>
                    <a:pt x="0" y="28"/>
                    <a:pt x="2" y="60"/>
                  </a:cubicBezTo>
                  <a:cubicBezTo>
                    <a:pt x="3" y="93"/>
                    <a:pt x="28" y="120"/>
                    <a:pt x="62" y="120"/>
                  </a:cubicBezTo>
                  <a:cubicBezTo>
                    <a:pt x="94" y="120"/>
                    <a:pt x="124" y="93"/>
                    <a:pt x="122" y="60"/>
                  </a:cubicBezTo>
                  <a:cubicBezTo>
                    <a:pt x="121" y="28"/>
                    <a:pt x="96" y="0"/>
                    <a:pt x="62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2495550" y="533400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124" h="120" extrusionOk="0">
                  <a:moveTo>
                    <a:pt x="62" y="0"/>
                  </a:moveTo>
                  <a:cubicBezTo>
                    <a:pt x="30" y="0"/>
                    <a:pt x="0" y="28"/>
                    <a:pt x="2" y="60"/>
                  </a:cubicBezTo>
                  <a:cubicBezTo>
                    <a:pt x="3" y="93"/>
                    <a:pt x="28" y="120"/>
                    <a:pt x="62" y="120"/>
                  </a:cubicBezTo>
                  <a:cubicBezTo>
                    <a:pt x="94" y="120"/>
                    <a:pt x="124" y="93"/>
                    <a:pt x="122" y="60"/>
                  </a:cubicBezTo>
                  <a:cubicBezTo>
                    <a:pt x="121" y="28"/>
                    <a:pt x="96" y="0"/>
                    <a:pt x="62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2236788" y="5064125"/>
              <a:ext cx="360362" cy="363538"/>
            </a:xfrm>
            <a:custGeom>
              <a:avLst/>
              <a:gdLst/>
              <a:ahLst/>
              <a:cxnLst/>
              <a:rect l="l" t="t" r="r" b="b"/>
              <a:pathLst>
                <a:path w="2034" h="2048" extrusionOk="0">
                  <a:moveTo>
                    <a:pt x="1974" y="496"/>
                  </a:moveTo>
                  <a:cubicBezTo>
                    <a:pt x="1941" y="496"/>
                    <a:pt x="1914" y="523"/>
                    <a:pt x="1914" y="556"/>
                  </a:cubicBezTo>
                  <a:cubicBezTo>
                    <a:pt x="1914" y="618"/>
                    <a:pt x="1914" y="618"/>
                    <a:pt x="1914" y="618"/>
                  </a:cubicBezTo>
                  <a:cubicBezTo>
                    <a:pt x="1837" y="618"/>
                    <a:pt x="1837" y="618"/>
                    <a:pt x="1837" y="618"/>
                  </a:cubicBezTo>
                  <a:cubicBezTo>
                    <a:pt x="1837" y="159"/>
                    <a:pt x="1837" y="159"/>
                    <a:pt x="1837" y="159"/>
                  </a:cubicBezTo>
                  <a:cubicBezTo>
                    <a:pt x="1837" y="71"/>
                    <a:pt x="1765" y="0"/>
                    <a:pt x="1678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69" y="0"/>
                    <a:pt x="197" y="71"/>
                    <a:pt x="197" y="159"/>
                  </a:cubicBezTo>
                  <a:cubicBezTo>
                    <a:pt x="197" y="618"/>
                    <a:pt x="197" y="618"/>
                    <a:pt x="197" y="618"/>
                  </a:cubicBezTo>
                  <a:cubicBezTo>
                    <a:pt x="120" y="618"/>
                    <a:pt x="120" y="618"/>
                    <a:pt x="120" y="618"/>
                  </a:cubicBezTo>
                  <a:cubicBezTo>
                    <a:pt x="120" y="556"/>
                    <a:pt x="120" y="556"/>
                    <a:pt x="120" y="556"/>
                  </a:cubicBezTo>
                  <a:cubicBezTo>
                    <a:pt x="120" y="523"/>
                    <a:pt x="93" y="496"/>
                    <a:pt x="60" y="496"/>
                  </a:cubicBezTo>
                  <a:cubicBezTo>
                    <a:pt x="27" y="496"/>
                    <a:pt x="0" y="523"/>
                    <a:pt x="0" y="556"/>
                  </a:cubicBezTo>
                  <a:cubicBezTo>
                    <a:pt x="0" y="801"/>
                    <a:pt x="0" y="801"/>
                    <a:pt x="0" y="801"/>
                  </a:cubicBezTo>
                  <a:cubicBezTo>
                    <a:pt x="0" y="834"/>
                    <a:pt x="27" y="861"/>
                    <a:pt x="60" y="861"/>
                  </a:cubicBezTo>
                  <a:cubicBezTo>
                    <a:pt x="93" y="861"/>
                    <a:pt x="120" y="834"/>
                    <a:pt x="120" y="801"/>
                  </a:cubicBezTo>
                  <a:cubicBezTo>
                    <a:pt x="120" y="739"/>
                    <a:pt x="120" y="739"/>
                    <a:pt x="120" y="739"/>
                  </a:cubicBezTo>
                  <a:cubicBezTo>
                    <a:pt x="197" y="739"/>
                    <a:pt x="197" y="739"/>
                    <a:pt x="197" y="739"/>
                  </a:cubicBezTo>
                  <a:cubicBezTo>
                    <a:pt x="197" y="1344"/>
                    <a:pt x="197" y="1344"/>
                    <a:pt x="197" y="1344"/>
                  </a:cubicBezTo>
                  <a:cubicBezTo>
                    <a:pt x="197" y="1709"/>
                    <a:pt x="197" y="1709"/>
                    <a:pt x="197" y="1709"/>
                  </a:cubicBezTo>
                  <a:cubicBezTo>
                    <a:pt x="197" y="1796"/>
                    <a:pt x="268" y="1866"/>
                    <a:pt x="354" y="1867"/>
                  </a:cubicBezTo>
                  <a:cubicBezTo>
                    <a:pt x="354" y="1988"/>
                    <a:pt x="354" y="1988"/>
                    <a:pt x="354" y="1988"/>
                  </a:cubicBezTo>
                  <a:cubicBezTo>
                    <a:pt x="354" y="2021"/>
                    <a:pt x="381" y="2048"/>
                    <a:pt x="415" y="2048"/>
                  </a:cubicBezTo>
                  <a:cubicBezTo>
                    <a:pt x="728" y="2048"/>
                    <a:pt x="728" y="2048"/>
                    <a:pt x="728" y="2048"/>
                  </a:cubicBezTo>
                  <a:cubicBezTo>
                    <a:pt x="761" y="2048"/>
                    <a:pt x="788" y="2021"/>
                    <a:pt x="788" y="1988"/>
                  </a:cubicBezTo>
                  <a:cubicBezTo>
                    <a:pt x="788" y="1867"/>
                    <a:pt x="788" y="1867"/>
                    <a:pt x="788" y="1867"/>
                  </a:cubicBezTo>
                  <a:cubicBezTo>
                    <a:pt x="1246" y="1867"/>
                    <a:pt x="1246" y="1867"/>
                    <a:pt x="1246" y="1867"/>
                  </a:cubicBezTo>
                  <a:cubicBezTo>
                    <a:pt x="1246" y="1988"/>
                    <a:pt x="1246" y="1988"/>
                    <a:pt x="1246" y="1988"/>
                  </a:cubicBezTo>
                  <a:cubicBezTo>
                    <a:pt x="1246" y="2021"/>
                    <a:pt x="1273" y="2048"/>
                    <a:pt x="1306" y="2048"/>
                  </a:cubicBezTo>
                  <a:cubicBezTo>
                    <a:pt x="1619" y="2048"/>
                    <a:pt x="1619" y="2048"/>
                    <a:pt x="1619" y="2048"/>
                  </a:cubicBezTo>
                  <a:cubicBezTo>
                    <a:pt x="1653" y="2048"/>
                    <a:pt x="1680" y="2021"/>
                    <a:pt x="1680" y="1988"/>
                  </a:cubicBezTo>
                  <a:cubicBezTo>
                    <a:pt x="1680" y="1867"/>
                    <a:pt x="1680" y="1867"/>
                    <a:pt x="1680" y="1867"/>
                  </a:cubicBezTo>
                  <a:cubicBezTo>
                    <a:pt x="1766" y="1866"/>
                    <a:pt x="1837" y="1796"/>
                    <a:pt x="1837" y="1709"/>
                  </a:cubicBezTo>
                  <a:cubicBezTo>
                    <a:pt x="1837" y="1344"/>
                    <a:pt x="1837" y="1344"/>
                    <a:pt x="1837" y="1344"/>
                  </a:cubicBezTo>
                  <a:cubicBezTo>
                    <a:pt x="1837" y="739"/>
                    <a:pt x="1837" y="739"/>
                    <a:pt x="1837" y="739"/>
                  </a:cubicBezTo>
                  <a:cubicBezTo>
                    <a:pt x="1914" y="739"/>
                    <a:pt x="1914" y="739"/>
                    <a:pt x="1914" y="739"/>
                  </a:cubicBezTo>
                  <a:cubicBezTo>
                    <a:pt x="1914" y="801"/>
                    <a:pt x="1914" y="801"/>
                    <a:pt x="1914" y="801"/>
                  </a:cubicBezTo>
                  <a:cubicBezTo>
                    <a:pt x="1914" y="834"/>
                    <a:pt x="1941" y="861"/>
                    <a:pt x="1974" y="861"/>
                  </a:cubicBezTo>
                  <a:cubicBezTo>
                    <a:pt x="2007" y="861"/>
                    <a:pt x="2034" y="834"/>
                    <a:pt x="2034" y="801"/>
                  </a:cubicBezTo>
                  <a:cubicBezTo>
                    <a:pt x="2034" y="556"/>
                    <a:pt x="2034" y="556"/>
                    <a:pt x="2034" y="556"/>
                  </a:cubicBezTo>
                  <a:cubicBezTo>
                    <a:pt x="2034" y="523"/>
                    <a:pt x="2007" y="496"/>
                    <a:pt x="1974" y="496"/>
                  </a:cubicBezTo>
                  <a:close/>
                  <a:moveTo>
                    <a:pt x="318" y="505"/>
                  </a:moveTo>
                  <a:cubicBezTo>
                    <a:pt x="957" y="505"/>
                    <a:pt x="957" y="505"/>
                    <a:pt x="957" y="505"/>
                  </a:cubicBezTo>
                  <a:cubicBezTo>
                    <a:pt x="957" y="1284"/>
                    <a:pt x="957" y="1284"/>
                    <a:pt x="957" y="1284"/>
                  </a:cubicBezTo>
                  <a:cubicBezTo>
                    <a:pt x="318" y="1284"/>
                    <a:pt x="318" y="1284"/>
                    <a:pt x="318" y="1284"/>
                  </a:cubicBezTo>
                  <a:lnTo>
                    <a:pt x="318" y="505"/>
                  </a:lnTo>
                  <a:close/>
                  <a:moveTo>
                    <a:pt x="668" y="1928"/>
                  </a:moveTo>
                  <a:cubicBezTo>
                    <a:pt x="475" y="1928"/>
                    <a:pt x="475" y="1928"/>
                    <a:pt x="475" y="1928"/>
                  </a:cubicBezTo>
                  <a:cubicBezTo>
                    <a:pt x="475" y="1867"/>
                    <a:pt x="475" y="1867"/>
                    <a:pt x="475" y="1867"/>
                  </a:cubicBezTo>
                  <a:cubicBezTo>
                    <a:pt x="668" y="1867"/>
                    <a:pt x="668" y="1867"/>
                    <a:pt x="668" y="1867"/>
                  </a:cubicBezTo>
                  <a:lnTo>
                    <a:pt x="668" y="1928"/>
                  </a:lnTo>
                  <a:close/>
                  <a:moveTo>
                    <a:pt x="1559" y="1928"/>
                  </a:moveTo>
                  <a:cubicBezTo>
                    <a:pt x="1366" y="1928"/>
                    <a:pt x="1366" y="1928"/>
                    <a:pt x="1366" y="1928"/>
                  </a:cubicBezTo>
                  <a:cubicBezTo>
                    <a:pt x="1366" y="1867"/>
                    <a:pt x="1366" y="1867"/>
                    <a:pt x="1366" y="1867"/>
                  </a:cubicBezTo>
                  <a:cubicBezTo>
                    <a:pt x="1559" y="1867"/>
                    <a:pt x="1559" y="1867"/>
                    <a:pt x="1559" y="1867"/>
                  </a:cubicBezTo>
                  <a:lnTo>
                    <a:pt x="1559" y="1928"/>
                  </a:lnTo>
                  <a:close/>
                  <a:moveTo>
                    <a:pt x="1716" y="1709"/>
                  </a:moveTo>
                  <a:cubicBezTo>
                    <a:pt x="1716" y="1730"/>
                    <a:pt x="1699" y="1747"/>
                    <a:pt x="1678" y="1747"/>
                  </a:cubicBezTo>
                  <a:cubicBezTo>
                    <a:pt x="356" y="1747"/>
                    <a:pt x="356" y="1747"/>
                    <a:pt x="356" y="1747"/>
                  </a:cubicBezTo>
                  <a:cubicBezTo>
                    <a:pt x="335" y="1747"/>
                    <a:pt x="318" y="1730"/>
                    <a:pt x="318" y="1709"/>
                  </a:cubicBezTo>
                  <a:cubicBezTo>
                    <a:pt x="318" y="1404"/>
                    <a:pt x="318" y="1404"/>
                    <a:pt x="318" y="1404"/>
                  </a:cubicBezTo>
                  <a:cubicBezTo>
                    <a:pt x="1716" y="1404"/>
                    <a:pt x="1716" y="1404"/>
                    <a:pt x="1716" y="1404"/>
                  </a:cubicBezTo>
                  <a:lnTo>
                    <a:pt x="1716" y="1709"/>
                  </a:lnTo>
                  <a:close/>
                  <a:moveTo>
                    <a:pt x="1077" y="1284"/>
                  </a:moveTo>
                  <a:cubicBezTo>
                    <a:pt x="1077" y="505"/>
                    <a:pt x="1077" y="505"/>
                    <a:pt x="1077" y="505"/>
                  </a:cubicBezTo>
                  <a:cubicBezTo>
                    <a:pt x="1716" y="505"/>
                    <a:pt x="1716" y="505"/>
                    <a:pt x="1716" y="505"/>
                  </a:cubicBezTo>
                  <a:cubicBezTo>
                    <a:pt x="1716" y="1284"/>
                    <a:pt x="1716" y="1284"/>
                    <a:pt x="1716" y="1284"/>
                  </a:cubicBezTo>
                  <a:lnTo>
                    <a:pt x="1077" y="1284"/>
                  </a:lnTo>
                  <a:close/>
                  <a:moveTo>
                    <a:pt x="1716" y="384"/>
                  </a:moveTo>
                  <a:cubicBezTo>
                    <a:pt x="318" y="384"/>
                    <a:pt x="318" y="384"/>
                    <a:pt x="318" y="384"/>
                  </a:cubicBezTo>
                  <a:cubicBezTo>
                    <a:pt x="318" y="159"/>
                    <a:pt x="318" y="159"/>
                    <a:pt x="318" y="159"/>
                  </a:cubicBezTo>
                  <a:cubicBezTo>
                    <a:pt x="318" y="138"/>
                    <a:pt x="335" y="120"/>
                    <a:pt x="356" y="120"/>
                  </a:cubicBezTo>
                  <a:cubicBezTo>
                    <a:pt x="1678" y="120"/>
                    <a:pt x="1678" y="120"/>
                    <a:pt x="1678" y="120"/>
                  </a:cubicBezTo>
                  <a:cubicBezTo>
                    <a:pt x="1699" y="120"/>
                    <a:pt x="1716" y="138"/>
                    <a:pt x="1716" y="159"/>
                  </a:cubicBezTo>
                  <a:lnTo>
                    <a:pt x="1716" y="384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23" name="Google Shape;323;p21"/>
          <p:cNvSpPr/>
          <p:nvPr/>
        </p:nvSpPr>
        <p:spPr>
          <a:xfrm>
            <a:off x="633928" y="2409398"/>
            <a:ext cx="289212" cy="288000"/>
          </a:xfrm>
          <a:custGeom>
            <a:avLst/>
            <a:gdLst/>
            <a:ahLst/>
            <a:cxnLst/>
            <a:rect l="l" t="t" r="r" b="b"/>
            <a:pathLst>
              <a:path w="2061" h="2057" extrusionOk="0">
                <a:moveTo>
                  <a:pt x="2008" y="53"/>
                </a:moveTo>
                <a:cubicBezTo>
                  <a:pt x="1959" y="5"/>
                  <a:pt x="1875" y="0"/>
                  <a:pt x="1764" y="40"/>
                </a:cubicBezTo>
                <a:cubicBezTo>
                  <a:pt x="1688" y="67"/>
                  <a:pt x="1609" y="112"/>
                  <a:pt x="1571" y="151"/>
                </a:cubicBezTo>
                <a:cubicBezTo>
                  <a:pt x="1264" y="457"/>
                  <a:pt x="1264" y="457"/>
                  <a:pt x="1264" y="457"/>
                </a:cubicBezTo>
                <a:cubicBezTo>
                  <a:pt x="256" y="298"/>
                  <a:pt x="256" y="298"/>
                  <a:pt x="256" y="298"/>
                </a:cubicBezTo>
                <a:cubicBezTo>
                  <a:pt x="0" y="555"/>
                  <a:pt x="0" y="555"/>
                  <a:pt x="0" y="555"/>
                </a:cubicBezTo>
                <a:cubicBezTo>
                  <a:pt x="838" y="883"/>
                  <a:pt x="838" y="883"/>
                  <a:pt x="838" y="883"/>
                </a:cubicBezTo>
                <a:cubicBezTo>
                  <a:pt x="569" y="1152"/>
                  <a:pt x="569" y="1152"/>
                  <a:pt x="569" y="1152"/>
                </a:cubicBezTo>
                <a:cubicBezTo>
                  <a:pt x="187" y="1175"/>
                  <a:pt x="187" y="1175"/>
                  <a:pt x="187" y="1175"/>
                </a:cubicBezTo>
                <a:cubicBezTo>
                  <a:pt x="4" y="1358"/>
                  <a:pt x="4" y="1358"/>
                  <a:pt x="4" y="1358"/>
                </a:cubicBezTo>
                <a:cubicBezTo>
                  <a:pt x="418" y="1558"/>
                  <a:pt x="418" y="1558"/>
                  <a:pt x="418" y="1558"/>
                </a:cubicBezTo>
                <a:cubicBezTo>
                  <a:pt x="302" y="1674"/>
                  <a:pt x="302" y="1674"/>
                  <a:pt x="302" y="1674"/>
                </a:cubicBezTo>
                <a:cubicBezTo>
                  <a:pt x="387" y="1759"/>
                  <a:pt x="387" y="1759"/>
                  <a:pt x="387" y="1759"/>
                </a:cubicBezTo>
                <a:cubicBezTo>
                  <a:pt x="503" y="1643"/>
                  <a:pt x="503" y="1643"/>
                  <a:pt x="503" y="1643"/>
                </a:cubicBezTo>
                <a:cubicBezTo>
                  <a:pt x="703" y="2057"/>
                  <a:pt x="703" y="2057"/>
                  <a:pt x="703" y="2057"/>
                </a:cubicBezTo>
                <a:cubicBezTo>
                  <a:pt x="886" y="1874"/>
                  <a:pt x="886" y="1874"/>
                  <a:pt x="886" y="1874"/>
                </a:cubicBezTo>
                <a:cubicBezTo>
                  <a:pt x="909" y="1492"/>
                  <a:pt x="909" y="1492"/>
                  <a:pt x="909" y="1492"/>
                </a:cubicBezTo>
                <a:cubicBezTo>
                  <a:pt x="1182" y="1218"/>
                  <a:pt x="1182" y="1218"/>
                  <a:pt x="1182" y="1218"/>
                </a:cubicBezTo>
                <a:cubicBezTo>
                  <a:pt x="1511" y="2056"/>
                  <a:pt x="1511" y="2056"/>
                  <a:pt x="1511" y="2056"/>
                </a:cubicBezTo>
                <a:cubicBezTo>
                  <a:pt x="1767" y="1800"/>
                  <a:pt x="1767" y="1800"/>
                  <a:pt x="1767" y="1800"/>
                </a:cubicBezTo>
                <a:cubicBezTo>
                  <a:pt x="1609" y="792"/>
                  <a:pt x="1609" y="792"/>
                  <a:pt x="1609" y="792"/>
                </a:cubicBezTo>
                <a:cubicBezTo>
                  <a:pt x="1910" y="490"/>
                  <a:pt x="1910" y="490"/>
                  <a:pt x="1910" y="490"/>
                </a:cubicBezTo>
                <a:cubicBezTo>
                  <a:pt x="1949" y="452"/>
                  <a:pt x="1994" y="373"/>
                  <a:pt x="2021" y="297"/>
                </a:cubicBezTo>
                <a:cubicBezTo>
                  <a:pt x="2061" y="186"/>
                  <a:pt x="2056" y="102"/>
                  <a:pt x="2008" y="53"/>
                </a:cubicBezTo>
                <a:close/>
                <a:moveTo>
                  <a:pt x="215" y="510"/>
                </a:moveTo>
                <a:cubicBezTo>
                  <a:pt x="298" y="427"/>
                  <a:pt x="298" y="427"/>
                  <a:pt x="298" y="427"/>
                </a:cubicBezTo>
                <a:cubicBezTo>
                  <a:pt x="1159" y="562"/>
                  <a:pt x="1159" y="562"/>
                  <a:pt x="1159" y="562"/>
                </a:cubicBezTo>
                <a:cubicBezTo>
                  <a:pt x="931" y="790"/>
                  <a:pt x="931" y="790"/>
                  <a:pt x="931" y="790"/>
                </a:cubicBezTo>
                <a:lnTo>
                  <a:pt x="215" y="510"/>
                </a:lnTo>
                <a:close/>
                <a:moveTo>
                  <a:pt x="1639" y="1758"/>
                </a:moveTo>
                <a:cubicBezTo>
                  <a:pt x="1555" y="1841"/>
                  <a:pt x="1555" y="1841"/>
                  <a:pt x="1555" y="1841"/>
                </a:cubicBezTo>
                <a:cubicBezTo>
                  <a:pt x="1275" y="1126"/>
                  <a:pt x="1275" y="1126"/>
                  <a:pt x="1275" y="1126"/>
                </a:cubicBezTo>
                <a:cubicBezTo>
                  <a:pt x="1504" y="897"/>
                  <a:pt x="1504" y="897"/>
                  <a:pt x="1504" y="897"/>
                </a:cubicBezTo>
                <a:lnTo>
                  <a:pt x="1639" y="1758"/>
                </a:lnTo>
                <a:close/>
                <a:moveTo>
                  <a:pt x="1908" y="256"/>
                </a:moveTo>
                <a:cubicBezTo>
                  <a:pt x="1885" y="320"/>
                  <a:pt x="1847" y="383"/>
                  <a:pt x="1825" y="405"/>
                </a:cubicBezTo>
                <a:cubicBezTo>
                  <a:pt x="792" y="1439"/>
                  <a:pt x="792" y="1439"/>
                  <a:pt x="792" y="1439"/>
                </a:cubicBezTo>
                <a:cubicBezTo>
                  <a:pt x="769" y="1821"/>
                  <a:pt x="769" y="1821"/>
                  <a:pt x="769" y="1821"/>
                </a:cubicBezTo>
                <a:cubicBezTo>
                  <a:pt x="738" y="1852"/>
                  <a:pt x="738" y="1852"/>
                  <a:pt x="738" y="1852"/>
                </a:cubicBezTo>
                <a:cubicBezTo>
                  <a:pt x="593" y="1553"/>
                  <a:pt x="593" y="1553"/>
                  <a:pt x="593" y="1553"/>
                </a:cubicBezTo>
                <a:cubicBezTo>
                  <a:pt x="698" y="1448"/>
                  <a:pt x="698" y="1448"/>
                  <a:pt x="698" y="1448"/>
                </a:cubicBezTo>
                <a:cubicBezTo>
                  <a:pt x="613" y="1363"/>
                  <a:pt x="613" y="1363"/>
                  <a:pt x="613" y="1363"/>
                </a:cubicBezTo>
                <a:cubicBezTo>
                  <a:pt x="508" y="1468"/>
                  <a:pt x="508" y="1468"/>
                  <a:pt x="508" y="1468"/>
                </a:cubicBezTo>
                <a:cubicBezTo>
                  <a:pt x="209" y="1323"/>
                  <a:pt x="209" y="1323"/>
                  <a:pt x="209" y="1323"/>
                </a:cubicBezTo>
                <a:cubicBezTo>
                  <a:pt x="240" y="1292"/>
                  <a:pt x="240" y="1292"/>
                  <a:pt x="240" y="1292"/>
                </a:cubicBezTo>
                <a:cubicBezTo>
                  <a:pt x="622" y="1269"/>
                  <a:pt x="622" y="1269"/>
                  <a:pt x="622" y="1269"/>
                </a:cubicBezTo>
                <a:cubicBezTo>
                  <a:pt x="1656" y="236"/>
                  <a:pt x="1656" y="236"/>
                  <a:pt x="1656" y="236"/>
                </a:cubicBezTo>
                <a:cubicBezTo>
                  <a:pt x="1678" y="214"/>
                  <a:pt x="1741" y="176"/>
                  <a:pt x="1805" y="153"/>
                </a:cubicBezTo>
                <a:cubicBezTo>
                  <a:pt x="1878" y="127"/>
                  <a:pt x="1916" y="132"/>
                  <a:pt x="1923" y="138"/>
                </a:cubicBezTo>
                <a:cubicBezTo>
                  <a:pt x="1929" y="145"/>
                  <a:pt x="1934" y="183"/>
                  <a:pt x="1908" y="256"/>
                </a:cubicBezTo>
                <a:close/>
              </a:path>
            </a:pathLst>
          </a:cu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24" name="Google Shape;324;p21"/>
          <p:cNvGrpSpPr/>
          <p:nvPr/>
        </p:nvGrpSpPr>
        <p:grpSpPr>
          <a:xfrm>
            <a:off x="666484" y="2915383"/>
            <a:ext cx="224100" cy="298800"/>
            <a:chOff x="1119188" y="5016500"/>
            <a:chExt cx="352425" cy="469900"/>
          </a:xfrm>
        </p:grpSpPr>
        <p:sp>
          <p:nvSpPr>
            <p:cNvPr id="325" name="Google Shape;325;p21"/>
            <p:cNvSpPr/>
            <p:nvPr/>
          </p:nvSpPr>
          <p:spPr>
            <a:xfrm>
              <a:off x="1169988" y="5095875"/>
              <a:ext cx="114300" cy="111125"/>
            </a:xfrm>
            <a:custGeom>
              <a:avLst/>
              <a:gdLst/>
              <a:ahLst/>
              <a:cxnLst/>
              <a:rect l="l" t="t" r="r" b="b"/>
              <a:pathLst>
                <a:path w="72" h="70" extrusionOk="0">
                  <a:moveTo>
                    <a:pt x="72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72" y="70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55" y="53"/>
                  </a:moveTo>
                  <a:lnTo>
                    <a:pt x="55" y="53"/>
                  </a:lnTo>
                  <a:lnTo>
                    <a:pt x="17" y="53"/>
                  </a:lnTo>
                  <a:lnTo>
                    <a:pt x="17" y="17"/>
                  </a:lnTo>
                  <a:lnTo>
                    <a:pt x="55" y="17"/>
                  </a:lnTo>
                  <a:lnTo>
                    <a:pt x="55" y="53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1306513" y="5095875"/>
              <a:ext cx="114300" cy="111125"/>
            </a:xfrm>
            <a:custGeom>
              <a:avLst/>
              <a:gdLst/>
              <a:ahLst/>
              <a:cxnLst/>
              <a:rect l="l" t="t" r="r" b="b"/>
              <a:pathLst>
                <a:path w="72" h="70" extrusionOk="0">
                  <a:moveTo>
                    <a:pt x="0" y="0"/>
                  </a:moveTo>
                  <a:lnTo>
                    <a:pt x="0" y="70"/>
                  </a:lnTo>
                  <a:lnTo>
                    <a:pt x="72" y="70"/>
                  </a:lnTo>
                  <a:lnTo>
                    <a:pt x="72" y="0"/>
                  </a:lnTo>
                  <a:lnTo>
                    <a:pt x="0" y="0"/>
                  </a:lnTo>
                  <a:close/>
                  <a:moveTo>
                    <a:pt x="55" y="53"/>
                  </a:moveTo>
                  <a:lnTo>
                    <a:pt x="17" y="53"/>
                  </a:lnTo>
                  <a:lnTo>
                    <a:pt x="17" y="17"/>
                  </a:lnTo>
                  <a:lnTo>
                    <a:pt x="55" y="17"/>
                  </a:lnTo>
                  <a:lnTo>
                    <a:pt x="55" y="53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1243013" y="5289550"/>
              <a:ext cx="104775" cy="28575"/>
            </a:xfrm>
            <a:custGeom>
              <a:avLst/>
              <a:gdLst/>
              <a:ahLst/>
              <a:cxnLst/>
              <a:rect l="l" t="t" r="r" b="b"/>
              <a:pathLst>
                <a:path w="456" h="120" extrusionOk="0">
                  <a:moveTo>
                    <a:pt x="60" y="0"/>
                  </a:moveTo>
                  <a:cubicBezTo>
                    <a:pt x="396" y="0"/>
                    <a:pt x="396" y="0"/>
                    <a:pt x="396" y="0"/>
                  </a:cubicBezTo>
                  <a:cubicBezTo>
                    <a:pt x="429" y="0"/>
                    <a:pt x="456" y="27"/>
                    <a:pt x="456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93"/>
                    <a:pt x="429" y="120"/>
                    <a:pt x="39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1119188" y="5016500"/>
              <a:ext cx="352425" cy="469900"/>
            </a:xfrm>
            <a:custGeom>
              <a:avLst/>
              <a:gdLst/>
              <a:ahLst/>
              <a:cxnLst/>
              <a:rect l="l" t="t" r="r" b="b"/>
              <a:pathLst>
                <a:path w="1542" h="2048" extrusionOk="0">
                  <a:moveTo>
                    <a:pt x="1352" y="1541"/>
                  </a:moveTo>
                  <a:cubicBezTo>
                    <a:pt x="1460" y="1523"/>
                    <a:pt x="1542" y="1429"/>
                    <a:pt x="1542" y="1317"/>
                  </a:cubicBezTo>
                  <a:cubicBezTo>
                    <a:pt x="1542" y="227"/>
                    <a:pt x="1542" y="227"/>
                    <a:pt x="1542" y="227"/>
                  </a:cubicBezTo>
                  <a:cubicBezTo>
                    <a:pt x="1542" y="102"/>
                    <a:pt x="1440" y="0"/>
                    <a:pt x="1314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7"/>
                  </a:cubicBezTo>
                  <a:cubicBezTo>
                    <a:pt x="0" y="1317"/>
                    <a:pt x="0" y="1317"/>
                    <a:pt x="0" y="1317"/>
                  </a:cubicBezTo>
                  <a:cubicBezTo>
                    <a:pt x="0" y="1429"/>
                    <a:pt x="82" y="1523"/>
                    <a:pt x="190" y="1541"/>
                  </a:cubicBezTo>
                  <a:cubicBezTo>
                    <a:pt x="24" y="1966"/>
                    <a:pt x="24" y="1966"/>
                    <a:pt x="24" y="1966"/>
                  </a:cubicBezTo>
                  <a:cubicBezTo>
                    <a:pt x="8" y="2005"/>
                    <a:pt x="37" y="2048"/>
                    <a:pt x="80" y="2048"/>
                  </a:cubicBezTo>
                  <a:cubicBezTo>
                    <a:pt x="80" y="2048"/>
                    <a:pt x="80" y="2048"/>
                    <a:pt x="80" y="2048"/>
                  </a:cubicBezTo>
                  <a:cubicBezTo>
                    <a:pt x="104" y="2048"/>
                    <a:pt x="127" y="2033"/>
                    <a:pt x="136" y="2010"/>
                  </a:cubicBezTo>
                  <a:cubicBezTo>
                    <a:pt x="197" y="1853"/>
                    <a:pt x="197" y="1853"/>
                    <a:pt x="197" y="1853"/>
                  </a:cubicBezTo>
                  <a:cubicBezTo>
                    <a:pt x="1345" y="1853"/>
                    <a:pt x="1345" y="1853"/>
                    <a:pt x="1345" y="1853"/>
                  </a:cubicBezTo>
                  <a:cubicBezTo>
                    <a:pt x="1406" y="2010"/>
                    <a:pt x="1406" y="2010"/>
                    <a:pt x="1406" y="2010"/>
                  </a:cubicBezTo>
                  <a:cubicBezTo>
                    <a:pt x="1415" y="2033"/>
                    <a:pt x="1438" y="2048"/>
                    <a:pt x="1462" y="2048"/>
                  </a:cubicBezTo>
                  <a:cubicBezTo>
                    <a:pt x="1462" y="2048"/>
                    <a:pt x="1462" y="2048"/>
                    <a:pt x="1462" y="2048"/>
                  </a:cubicBezTo>
                  <a:cubicBezTo>
                    <a:pt x="1505" y="2048"/>
                    <a:pt x="1534" y="2005"/>
                    <a:pt x="1518" y="1966"/>
                  </a:cubicBezTo>
                  <a:lnTo>
                    <a:pt x="1352" y="1541"/>
                  </a:lnTo>
                  <a:close/>
                  <a:moveTo>
                    <a:pt x="244" y="1733"/>
                  </a:moveTo>
                  <a:cubicBezTo>
                    <a:pt x="318" y="1544"/>
                    <a:pt x="318" y="1544"/>
                    <a:pt x="318" y="1544"/>
                  </a:cubicBezTo>
                  <a:cubicBezTo>
                    <a:pt x="1224" y="1544"/>
                    <a:pt x="1224" y="1544"/>
                    <a:pt x="1224" y="1544"/>
                  </a:cubicBezTo>
                  <a:cubicBezTo>
                    <a:pt x="1298" y="1733"/>
                    <a:pt x="1298" y="1733"/>
                    <a:pt x="1298" y="1733"/>
                  </a:cubicBezTo>
                  <a:lnTo>
                    <a:pt x="244" y="1733"/>
                  </a:lnTo>
                  <a:close/>
                  <a:moveTo>
                    <a:pt x="1314" y="1424"/>
                  </a:moveTo>
                  <a:cubicBezTo>
                    <a:pt x="228" y="1424"/>
                    <a:pt x="228" y="1424"/>
                    <a:pt x="228" y="1424"/>
                  </a:cubicBezTo>
                  <a:cubicBezTo>
                    <a:pt x="168" y="1424"/>
                    <a:pt x="120" y="1376"/>
                    <a:pt x="120" y="1317"/>
                  </a:cubicBezTo>
                  <a:cubicBezTo>
                    <a:pt x="120" y="227"/>
                    <a:pt x="120" y="227"/>
                    <a:pt x="120" y="227"/>
                  </a:cubicBezTo>
                  <a:cubicBezTo>
                    <a:pt x="120" y="168"/>
                    <a:pt x="168" y="120"/>
                    <a:pt x="228" y="120"/>
                  </a:cubicBezTo>
                  <a:cubicBezTo>
                    <a:pt x="1314" y="120"/>
                    <a:pt x="1314" y="120"/>
                    <a:pt x="1314" y="120"/>
                  </a:cubicBezTo>
                  <a:cubicBezTo>
                    <a:pt x="1374" y="120"/>
                    <a:pt x="1422" y="168"/>
                    <a:pt x="1422" y="227"/>
                  </a:cubicBezTo>
                  <a:cubicBezTo>
                    <a:pt x="1422" y="1317"/>
                    <a:pt x="1422" y="1317"/>
                    <a:pt x="1422" y="1317"/>
                  </a:cubicBezTo>
                  <a:cubicBezTo>
                    <a:pt x="1422" y="1376"/>
                    <a:pt x="1374" y="1424"/>
                    <a:pt x="1314" y="1424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1169988" y="5289550"/>
              <a:ext cx="26988" cy="28575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93"/>
                    <a:pt x="93" y="120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1393826" y="5289550"/>
              <a:ext cx="26988" cy="28575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93"/>
                    <a:pt x="93" y="120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31" name="Google Shape;331;p21"/>
          <p:cNvGrpSpPr/>
          <p:nvPr/>
        </p:nvGrpSpPr>
        <p:grpSpPr>
          <a:xfrm>
            <a:off x="634534" y="3432168"/>
            <a:ext cx="288000" cy="288000"/>
            <a:chOff x="2832100" y="6286500"/>
            <a:chExt cx="403226" cy="403226"/>
          </a:xfrm>
        </p:grpSpPr>
        <p:sp>
          <p:nvSpPr>
            <p:cNvPr id="332" name="Google Shape;332;p21"/>
            <p:cNvSpPr/>
            <p:nvPr/>
          </p:nvSpPr>
          <p:spPr>
            <a:xfrm>
              <a:off x="2832100" y="6286500"/>
              <a:ext cx="252413" cy="403225"/>
            </a:xfrm>
            <a:custGeom>
              <a:avLst/>
              <a:gdLst/>
              <a:ahLst/>
              <a:cxnLst/>
              <a:rect l="l" t="t" r="r" b="b"/>
              <a:pathLst>
                <a:path w="1280" h="2048" extrusionOk="0">
                  <a:moveTo>
                    <a:pt x="1216" y="512"/>
                  </a:moveTo>
                  <a:cubicBezTo>
                    <a:pt x="1024" y="512"/>
                    <a:pt x="1024" y="512"/>
                    <a:pt x="1024" y="512"/>
                  </a:cubicBezTo>
                  <a:cubicBezTo>
                    <a:pt x="1024" y="384"/>
                    <a:pt x="1024" y="384"/>
                    <a:pt x="1024" y="384"/>
                  </a:cubicBezTo>
                  <a:cubicBezTo>
                    <a:pt x="1024" y="172"/>
                    <a:pt x="852" y="0"/>
                    <a:pt x="640" y="0"/>
                  </a:cubicBezTo>
                  <a:cubicBezTo>
                    <a:pt x="428" y="0"/>
                    <a:pt x="256" y="172"/>
                    <a:pt x="256" y="384"/>
                  </a:cubicBezTo>
                  <a:cubicBezTo>
                    <a:pt x="256" y="512"/>
                    <a:pt x="256" y="512"/>
                    <a:pt x="256" y="512"/>
                  </a:cubicBezTo>
                  <a:cubicBezTo>
                    <a:pt x="64" y="512"/>
                    <a:pt x="64" y="512"/>
                    <a:pt x="64" y="512"/>
                  </a:cubicBezTo>
                  <a:cubicBezTo>
                    <a:pt x="29" y="512"/>
                    <a:pt x="0" y="541"/>
                    <a:pt x="0" y="576"/>
                  </a:cubicBezTo>
                  <a:cubicBezTo>
                    <a:pt x="0" y="1792"/>
                    <a:pt x="0" y="1792"/>
                    <a:pt x="0" y="1792"/>
                  </a:cubicBezTo>
                  <a:cubicBezTo>
                    <a:pt x="0" y="1933"/>
                    <a:pt x="115" y="2048"/>
                    <a:pt x="256" y="2048"/>
                  </a:cubicBezTo>
                  <a:cubicBezTo>
                    <a:pt x="704" y="2048"/>
                    <a:pt x="704" y="2048"/>
                    <a:pt x="704" y="2048"/>
                  </a:cubicBezTo>
                  <a:cubicBezTo>
                    <a:pt x="739" y="2048"/>
                    <a:pt x="768" y="2019"/>
                    <a:pt x="768" y="1984"/>
                  </a:cubicBezTo>
                  <a:cubicBezTo>
                    <a:pt x="768" y="1949"/>
                    <a:pt x="739" y="1920"/>
                    <a:pt x="704" y="1920"/>
                  </a:cubicBezTo>
                  <a:cubicBezTo>
                    <a:pt x="256" y="1920"/>
                    <a:pt x="256" y="1920"/>
                    <a:pt x="256" y="1920"/>
                  </a:cubicBezTo>
                  <a:cubicBezTo>
                    <a:pt x="185" y="1920"/>
                    <a:pt x="128" y="1863"/>
                    <a:pt x="128" y="1792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256" y="640"/>
                    <a:pt x="256" y="640"/>
                    <a:pt x="256" y="640"/>
                  </a:cubicBezTo>
                  <a:cubicBezTo>
                    <a:pt x="256" y="704"/>
                    <a:pt x="256" y="704"/>
                    <a:pt x="256" y="704"/>
                  </a:cubicBezTo>
                  <a:cubicBezTo>
                    <a:pt x="256" y="739"/>
                    <a:pt x="285" y="768"/>
                    <a:pt x="320" y="768"/>
                  </a:cubicBezTo>
                  <a:cubicBezTo>
                    <a:pt x="355" y="768"/>
                    <a:pt x="384" y="739"/>
                    <a:pt x="384" y="704"/>
                  </a:cubicBezTo>
                  <a:cubicBezTo>
                    <a:pt x="384" y="640"/>
                    <a:pt x="384" y="640"/>
                    <a:pt x="384" y="640"/>
                  </a:cubicBezTo>
                  <a:cubicBezTo>
                    <a:pt x="896" y="640"/>
                    <a:pt x="896" y="640"/>
                    <a:pt x="896" y="640"/>
                  </a:cubicBezTo>
                  <a:cubicBezTo>
                    <a:pt x="896" y="704"/>
                    <a:pt x="896" y="704"/>
                    <a:pt x="896" y="704"/>
                  </a:cubicBezTo>
                  <a:cubicBezTo>
                    <a:pt x="896" y="739"/>
                    <a:pt x="925" y="768"/>
                    <a:pt x="960" y="768"/>
                  </a:cubicBezTo>
                  <a:cubicBezTo>
                    <a:pt x="995" y="768"/>
                    <a:pt x="1024" y="739"/>
                    <a:pt x="1024" y="704"/>
                  </a:cubicBezTo>
                  <a:cubicBezTo>
                    <a:pt x="1024" y="640"/>
                    <a:pt x="1024" y="640"/>
                    <a:pt x="1024" y="640"/>
                  </a:cubicBezTo>
                  <a:cubicBezTo>
                    <a:pt x="1152" y="640"/>
                    <a:pt x="1152" y="640"/>
                    <a:pt x="1152" y="640"/>
                  </a:cubicBezTo>
                  <a:cubicBezTo>
                    <a:pt x="1152" y="704"/>
                    <a:pt x="1152" y="704"/>
                    <a:pt x="1152" y="704"/>
                  </a:cubicBezTo>
                  <a:cubicBezTo>
                    <a:pt x="1152" y="739"/>
                    <a:pt x="1181" y="768"/>
                    <a:pt x="1216" y="768"/>
                  </a:cubicBezTo>
                  <a:cubicBezTo>
                    <a:pt x="1251" y="768"/>
                    <a:pt x="1280" y="739"/>
                    <a:pt x="1280" y="704"/>
                  </a:cubicBezTo>
                  <a:cubicBezTo>
                    <a:pt x="1280" y="576"/>
                    <a:pt x="1280" y="576"/>
                    <a:pt x="1280" y="576"/>
                  </a:cubicBezTo>
                  <a:cubicBezTo>
                    <a:pt x="1280" y="541"/>
                    <a:pt x="1251" y="512"/>
                    <a:pt x="1216" y="512"/>
                  </a:cubicBezTo>
                  <a:close/>
                  <a:moveTo>
                    <a:pt x="896" y="512"/>
                  </a:moveTo>
                  <a:cubicBezTo>
                    <a:pt x="384" y="512"/>
                    <a:pt x="384" y="512"/>
                    <a:pt x="384" y="512"/>
                  </a:cubicBezTo>
                  <a:cubicBezTo>
                    <a:pt x="384" y="384"/>
                    <a:pt x="384" y="384"/>
                    <a:pt x="384" y="384"/>
                  </a:cubicBezTo>
                  <a:cubicBezTo>
                    <a:pt x="384" y="243"/>
                    <a:pt x="499" y="128"/>
                    <a:pt x="640" y="128"/>
                  </a:cubicBezTo>
                  <a:cubicBezTo>
                    <a:pt x="781" y="128"/>
                    <a:pt x="896" y="243"/>
                    <a:pt x="896" y="384"/>
                  </a:cubicBezTo>
                  <a:lnTo>
                    <a:pt x="896" y="512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3008313" y="6437313"/>
              <a:ext cx="227013" cy="252413"/>
            </a:xfrm>
            <a:custGeom>
              <a:avLst/>
              <a:gdLst/>
              <a:ahLst/>
              <a:cxnLst/>
              <a:rect l="l" t="t" r="r" b="b"/>
              <a:pathLst>
                <a:path w="1152" h="1280" extrusionOk="0">
                  <a:moveTo>
                    <a:pt x="1088" y="256"/>
                  </a:moveTo>
                  <a:cubicBezTo>
                    <a:pt x="889" y="256"/>
                    <a:pt x="889" y="256"/>
                    <a:pt x="889" y="256"/>
                  </a:cubicBezTo>
                  <a:cubicBezTo>
                    <a:pt x="860" y="110"/>
                    <a:pt x="730" y="0"/>
                    <a:pt x="576" y="0"/>
                  </a:cubicBezTo>
                  <a:cubicBezTo>
                    <a:pt x="422" y="0"/>
                    <a:pt x="292" y="110"/>
                    <a:pt x="263" y="256"/>
                  </a:cubicBezTo>
                  <a:cubicBezTo>
                    <a:pt x="64" y="256"/>
                    <a:pt x="64" y="256"/>
                    <a:pt x="64" y="256"/>
                  </a:cubicBezTo>
                  <a:cubicBezTo>
                    <a:pt x="29" y="256"/>
                    <a:pt x="0" y="285"/>
                    <a:pt x="0" y="32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1165"/>
                    <a:pt x="115" y="1280"/>
                    <a:pt x="256" y="1280"/>
                  </a:cubicBezTo>
                  <a:cubicBezTo>
                    <a:pt x="896" y="1280"/>
                    <a:pt x="896" y="1280"/>
                    <a:pt x="896" y="1280"/>
                  </a:cubicBezTo>
                  <a:cubicBezTo>
                    <a:pt x="1037" y="1280"/>
                    <a:pt x="1152" y="1165"/>
                    <a:pt x="1152" y="1024"/>
                  </a:cubicBezTo>
                  <a:cubicBezTo>
                    <a:pt x="1152" y="320"/>
                    <a:pt x="1152" y="320"/>
                    <a:pt x="1152" y="320"/>
                  </a:cubicBezTo>
                  <a:cubicBezTo>
                    <a:pt x="1152" y="285"/>
                    <a:pt x="1123" y="256"/>
                    <a:pt x="1088" y="256"/>
                  </a:cubicBezTo>
                  <a:close/>
                  <a:moveTo>
                    <a:pt x="576" y="128"/>
                  </a:moveTo>
                  <a:cubicBezTo>
                    <a:pt x="659" y="128"/>
                    <a:pt x="730" y="182"/>
                    <a:pt x="756" y="256"/>
                  </a:cubicBezTo>
                  <a:cubicBezTo>
                    <a:pt x="396" y="256"/>
                    <a:pt x="396" y="256"/>
                    <a:pt x="396" y="256"/>
                  </a:cubicBezTo>
                  <a:cubicBezTo>
                    <a:pt x="422" y="182"/>
                    <a:pt x="493" y="128"/>
                    <a:pt x="576" y="128"/>
                  </a:cubicBezTo>
                  <a:close/>
                  <a:moveTo>
                    <a:pt x="1024" y="1024"/>
                  </a:moveTo>
                  <a:cubicBezTo>
                    <a:pt x="1024" y="1095"/>
                    <a:pt x="967" y="1152"/>
                    <a:pt x="896" y="1152"/>
                  </a:cubicBezTo>
                  <a:cubicBezTo>
                    <a:pt x="256" y="1152"/>
                    <a:pt x="256" y="1152"/>
                    <a:pt x="256" y="1152"/>
                  </a:cubicBezTo>
                  <a:cubicBezTo>
                    <a:pt x="185" y="1152"/>
                    <a:pt x="128" y="1095"/>
                    <a:pt x="128" y="1024"/>
                  </a:cubicBezTo>
                  <a:cubicBezTo>
                    <a:pt x="128" y="384"/>
                    <a:pt x="128" y="384"/>
                    <a:pt x="128" y="384"/>
                  </a:cubicBezTo>
                  <a:cubicBezTo>
                    <a:pt x="256" y="384"/>
                    <a:pt x="256" y="384"/>
                    <a:pt x="256" y="384"/>
                  </a:cubicBezTo>
                  <a:cubicBezTo>
                    <a:pt x="256" y="448"/>
                    <a:pt x="256" y="448"/>
                    <a:pt x="256" y="448"/>
                  </a:cubicBezTo>
                  <a:cubicBezTo>
                    <a:pt x="256" y="483"/>
                    <a:pt x="285" y="512"/>
                    <a:pt x="320" y="512"/>
                  </a:cubicBezTo>
                  <a:cubicBezTo>
                    <a:pt x="355" y="512"/>
                    <a:pt x="384" y="483"/>
                    <a:pt x="384" y="448"/>
                  </a:cubicBezTo>
                  <a:cubicBezTo>
                    <a:pt x="384" y="384"/>
                    <a:pt x="384" y="384"/>
                    <a:pt x="384" y="384"/>
                  </a:cubicBezTo>
                  <a:cubicBezTo>
                    <a:pt x="768" y="384"/>
                    <a:pt x="768" y="384"/>
                    <a:pt x="768" y="384"/>
                  </a:cubicBezTo>
                  <a:cubicBezTo>
                    <a:pt x="768" y="448"/>
                    <a:pt x="768" y="448"/>
                    <a:pt x="768" y="448"/>
                  </a:cubicBezTo>
                  <a:cubicBezTo>
                    <a:pt x="768" y="483"/>
                    <a:pt x="797" y="512"/>
                    <a:pt x="832" y="512"/>
                  </a:cubicBezTo>
                  <a:cubicBezTo>
                    <a:pt x="867" y="512"/>
                    <a:pt x="896" y="483"/>
                    <a:pt x="896" y="448"/>
                  </a:cubicBezTo>
                  <a:cubicBezTo>
                    <a:pt x="896" y="384"/>
                    <a:pt x="896" y="384"/>
                    <a:pt x="896" y="384"/>
                  </a:cubicBezTo>
                  <a:cubicBezTo>
                    <a:pt x="1024" y="384"/>
                    <a:pt x="1024" y="384"/>
                    <a:pt x="1024" y="384"/>
                  </a:cubicBezTo>
                  <a:lnTo>
                    <a:pt x="1024" y="1024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34" name="Google Shape;334;p21"/>
          <p:cNvGrpSpPr/>
          <p:nvPr/>
        </p:nvGrpSpPr>
        <p:grpSpPr>
          <a:xfrm>
            <a:off x="634344" y="3938153"/>
            <a:ext cx="270356" cy="270000"/>
            <a:chOff x="2832100" y="5476875"/>
            <a:chExt cx="1214438" cy="1212850"/>
          </a:xfrm>
        </p:grpSpPr>
        <p:sp>
          <p:nvSpPr>
            <p:cNvPr id="335" name="Google Shape;335;p21"/>
            <p:cNvSpPr/>
            <p:nvPr/>
          </p:nvSpPr>
          <p:spPr>
            <a:xfrm>
              <a:off x="3016250" y="5662613"/>
              <a:ext cx="842963" cy="839788"/>
            </a:xfrm>
            <a:custGeom>
              <a:avLst/>
              <a:gdLst/>
              <a:ahLst/>
              <a:cxnLst/>
              <a:rect l="l" t="t" r="r" b="b"/>
              <a:pathLst>
                <a:path w="531" h="529" extrusionOk="0">
                  <a:moveTo>
                    <a:pt x="0" y="493"/>
                  </a:moveTo>
                  <a:lnTo>
                    <a:pt x="495" y="0"/>
                  </a:lnTo>
                  <a:lnTo>
                    <a:pt x="531" y="36"/>
                  </a:lnTo>
                  <a:lnTo>
                    <a:pt x="36" y="529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3016250" y="5664200"/>
              <a:ext cx="842963" cy="838200"/>
            </a:xfrm>
            <a:custGeom>
              <a:avLst/>
              <a:gdLst/>
              <a:ahLst/>
              <a:cxnLst/>
              <a:rect l="l" t="t" r="r" b="b"/>
              <a:pathLst>
                <a:path w="531" h="528" extrusionOk="0">
                  <a:moveTo>
                    <a:pt x="0" y="35"/>
                  </a:moveTo>
                  <a:lnTo>
                    <a:pt x="36" y="0"/>
                  </a:lnTo>
                  <a:lnTo>
                    <a:pt x="531" y="492"/>
                  </a:lnTo>
                  <a:lnTo>
                    <a:pt x="495" y="5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3398838" y="6048375"/>
              <a:ext cx="606425" cy="590550"/>
            </a:xfrm>
            <a:custGeom>
              <a:avLst/>
              <a:gdLst/>
              <a:ahLst/>
              <a:cxnLst/>
              <a:rect l="l" t="t" r="r" b="b"/>
              <a:pathLst>
                <a:path w="1022" h="998" extrusionOk="0">
                  <a:moveTo>
                    <a:pt x="278" y="286"/>
                  </a:moveTo>
                  <a:cubicBezTo>
                    <a:pt x="90" y="474"/>
                    <a:pt x="0" y="734"/>
                    <a:pt x="31" y="998"/>
                  </a:cubicBezTo>
                  <a:cubicBezTo>
                    <a:pt x="167" y="982"/>
                    <a:pt x="167" y="982"/>
                    <a:pt x="167" y="982"/>
                  </a:cubicBezTo>
                  <a:cubicBezTo>
                    <a:pt x="140" y="759"/>
                    <a:pt x="216" y="541"/>
                    <a:pt x="375" y="383"/>
                  </a:cubicBezTo>
                  <a:cubicBezTo>
                    <a:pt x="539" y="218"/>
                    <a:pt x="773" y="142"/>
                    <a:pt x="1001" y="179"/>
                  </a:cubicBezTo>
                  <a:cubicBezTo>
                    <a:pt x="1022" y="44"/>
                    <a:pt x="1022" y="44"/>
                    <a:pt x="1022" y="44"/>
                  </a:cubicBezTo>
                  <a:cubicBezTo>
                    <a:pt x="751" y="0"/>
                    <a:pt x="473" y="91"/>
                    <a:pt x="278" y="286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2873375" y="5527675"/>
              <a:ext cx="555625" cy="547688"/>
            </a:xfrm>
            <a:custGeom>
              <a:avLst/>
              <a:gdLst/>
              <a:ahLst/>
              <a:cxnLst/>
              <a:rect l="l" t="t" r="r" b="b"/>
              <a:pathLst>
                <a:path w="939" h="926" extrusionOk="0">
                  <a:moveTo>
                    <a:pt x="921" y="0"/>
                  </a:moveTo>
                  <a:cubicBezTo>
                    <a:pt x="784" y="10"/>
                    <a:pt x="784" y="10"/>
                    <a:pt x="784" y="10"/>
                  </a:cubicBezTo>
                  <a:cubicBezTo>
                    <a:pt x="800" y="219"/>
                    <a:pt x="722" y="425"/>
                    <a:pt x="572" y="576"/>
                  </a:cubicBezTo>
                  <a:cubicBezTo>
                    <a:pt x="424" y="726"/>
                    <a:pt x="224" y="801"/>
                    <a:pt x="8" y="788"/>
                  </a:cubicBezTo>
                  <a:cubicBezTo>
                    <a:pt x="0" y="924"/>
                    <a:pt x="0" y="924"/>
                    <a:pt x="0" y="924"/>
                  </a:cubicBezTo>
                  <a:cubicBezTo>
                    <a:pt x="19" y="925"/>
                    <a:pt x="38" y="926"/>
                    <a:pt x="57" y="926"/>
                  </a:cubicBezTo>
                  <a:cubicBezTo>
                    <a:pt x="291" y="926"/>
                    <a:pt x="506" y="837"/>
                    <a:pt x="669" y="672"/>
                  </a:cubicBezTo>
                  <a:cubicBezTo>
                    <a:pt x="847" y="494"/>
                    <a:pt x="939" y="249"/>
                    <a:pt x="921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2832100" y="5476875"/>
              <a:ext cx="1214438" cy="1212850"/>
            </a:xfrm>
            <a:custGeom>
              <a:avLst/>
              <a:gdLst/>
              <a:ahLst/>
              <a:cxnLst/>
              <a:rect l="l" t="t" r="r" b="b"/>
              <a:pathLst>
                <a:path w="2048" h="2048" extrusionOk="0">
                  <a:moveTo>
                    <a:pt x="1024" y="0"/>
                  </a:moveTo>
                  <a:cubicBezTo>
                    <a:pt x="459" y="0"/>
                    <a:pt x="0" y="459"/>
                    <a:pt x="0" y="1024"/>
                  </a:cubicBezTo>
                  <a:cubicBezTo>
                    <a:pt x="0" y="1589"/>
                    <a:pt x="459" y="2048"/>
                    <a:pt x="1024" y="2048"/>
                  </a:cubicBezTo>
                  <a:cubicBezTo>
                    <a:pt x="1589" y="2048"/>
                    <a:pt x="2048" y="1589"/>
                    <a:pt x="2048" y="1024"/>
                  </a:cubicBezTo>
                  <a:cubicBezTo>
                    <a:pt x="2048" y="459"/>
                    <a:pt x="1589" y="0"/>
                    <a:pt x="1024" y="0"/>
                  </a:cubicBezTo>
                  <a:close/>
                  <a:moveTo>
                    <a:pt x="1024" y="1911"/>
                  </a:moveTo>
                  <a:cubicBezTo>
                    <a:pt x="535" y="1911"/>
                    <a:pt x="137" y="1513"/>
                    <a:pt x="137" y="1024"/>
                  </a:cubicBezTo>
                  <a:cubicBezTo>
                    <a:pt x="137" y="535"/>
                    <a:pt x="535" y="137"/>
                    <a:pt x="1024" y="137"/>
                  </a:cubicBezTo>
                  <a:cubicBezTo>
                    <a:pt x="1513" y="137"/>
                    <a:pt x="1911" y="535"/>
                    <a:pt x="1911" y="1024"/>
                  </a:cubicBezTo>
                  <a:cubicBezTo>
                    <a:pt x="1911" y="1513"/>
                    <a:pt x="1513" y="1911"/>
                    <a:pt x="1024" y="1911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40" name="Google Shape;340;p21"/>
          <p:cNvSpPr/>
          <p:nvPr/>
        </p:nvSpPr>
        <p:spPr>
          <a:xfrm>
            <a:off x="619827" y="4444138"/>
            <a:ext cx="308950" cy="262800"/>
          </a:xfrm>
          <a:custGeom>
            <a:avLst/>
            <a:gdLst/>
            <a:ahLst/>
            <a:cxnLst/>
            <a:rect l="l" t="t" r="r" b="b"/>
            <a:pathLst>
              <a:path w="2073" h="1762" extrusionOk="0">
                <a:moveTo>
                  <a:pt x="2070" y="537"/>
                </a:moveTo>
                <a:cubicBezTo>
                  <a:pt x="2066" y="495"/>
                  <a:pt x="2041" y="459"/>
                  <a:pt x="2002" y="441"/>
                </a:cubicBezTo>
                <a:cubicBezTo>
                  <a:pt x="1098" y="15"/>
                  <a:pt x="1098" y="15"/>
                  <a:pt x="1098" y="15"/>
                </a:cubicBezTo>
                <a:cubicBezTo>
                  <a:pt x="1066" y="0"/>
                  <a:pt x="1029" y="0"/>
                  <a:pt x="997" y="15"/>
                </a:cubicBezTo>
                <a:cubicBezTo>
                  <a:pt x="93" y="441"/>
                  <a:pt x="93" y="441"/>
                  <a:pt x="93" y="441"/>
                </a:cubicBezTo>
                <a:cubicBezTo>
                  <a:pt x="0" y="484"/>
                  <a:pt x="2" y="617"/>
                  <a:pt x="94" y="659"/>
                </a:cubicBezTo>
                <a:cubicBezTo>
                  <a:pt x="411" y="804"/>
                  <a:pt x="411" y="804"/>
                  <a:pt x="411" y="804"/>
                </a:cubicBezTo>
                <a:cubicBezTo>
                  <a:pt x="411" y="1350"/>
                  <a:pt x="411" y="1350"/>
                  <a:pt x="411" y="1350"/>
                </a:cubicBezTo>
                <a:cubicBezTo>
                  <a:pt x="411" y="1416"/>
                  <a:pt x="465" y="1470"/>
                  <a:pt x="531" y="1470"/>
                </a:cubicBezTo>
                <a:cubicBezTo>
                  <a:pt x="1564" y="1470"/>
                  <a:pt x="1564" y="1470"/>
                  <a:pt x="1564" y="1470"/>
                </a:cubicBezTo>
                <a:cubicBezTo>
                  <a:pt x="1630" y="1470"/>
                  <a:pt x="1684" y="1416"/>
                  <a:pt x="1684" y="1350"/>
                </a:cubicBezTo>
                <a:cubicBezTo>
                  <a:pt x="1684" y="804"/>
                  <a:pt x="1684" y="804"/>
                  <a:pt x="1684" y="804"/>
                </a:cubicBezTo>
                <a:cubicBezTo>
                  <a:pt x="1952" y="681"/>
                  <a:pt x="1952" y="681"/>
                  <a:pt x="1952" y="681"/>
                </a:cubicBezTo>
                <a:cubicBezTo>
                  <a:pt x="1952" y="1702"/>
                  <a:pt x="1952" y="1702"/>
                  <a:pt x="1952" y="1702"/>
                </a:cubicBezTo>
                <a:cubicBezTo>
                  <a:pt x="1952" y="1736"/>
                  <a:pt x="1979" y="1762"/>
                  <a:pt x="2012" y="1762"/>
                </a:cubicBezTo>
                <a:cubicBezTo>
                  <a:pt x="2045" y="1762"/>
                  <a:pt x="2072" y="1736"/>
                  <a:pt x="2072" y="1702"/>
                </a:cubicBezTo>
                <a:cubicBezTo>
                  <a:pt x="2072" y="468"/>
                  <a:pt x="2073" y="547"/>
                  <a:pt x="2070" y="537"/>
                </a:cubicBezTo>
                <a:close/>
                <a:moveTo>
                  <a:pt x="144" y="549"/>
                </a:moveTo>
                <a:cubicBezTo>
                  <a:pt x="144" y="549"/>
                  <a:pt x="830" y="226"/>
                  <a:pt x="1048" y="124"/>
                </a:cubicBezTo>
                <a:cubicBezTo>
                  <a:pt x="1825" y="490"/>
                  <a:pt x="1825" y="490"/>
                  <a:pt x="1825" y="490"/>
                </a:cubicBezTo>
                <a:cubicBezTo>
                  <a:pt x="1048" y="490"/>
                  <a:pt x="1048" y="490"/>
                  <a:pt x="1048" y="490"/>
                </a:cubicBezTo>
                <a:cubicBezTo>
                  <a:pt x="1014" y="490"/>
                  <a:pt x="988" y="517"/>
                  <a:pt x="988" y="550"/>
                </a:cubicBezTo>
                <a:cubicBezTo>
                  <a:pt x="988" y="583"/>
                  <a:pt x="1014" y="610"/>
                  <a:pt x="1048" y="610"/>
                </a:cubicBezTo>
                <a:cubicBezTo>
                  <a:pt x="1818" y="610"/>
                  <a:pt x="1818" y="610"/>
                  <a:pt x="1818" y="610"/>
                </a:cubicBezTo>
                <a:cubicBezTo>
                  <a:pt x="1048" y="963"/>
                  <a:pt x="1048" y="963"/>
                  <a:pt x="1048" y="963"/>
                </a:cubicBezTo>
                <a:cubicBezTo>
                  <a:pt x="131" y="543"/>
                  <a:pt x="144" y="549"/>
                  <a:pt x="144" y="549"/>
                </a:cubicBezTo>
                <a:close/>
                <a:moveTo>
                  <a:pt x="1564" y="1350"/>
                </a:moveTo>
                <a:cubicBezTo>
                  <a:pt x="531" y="1350"/>
                  <a:pt x="531" y="1350"/>
                  <a:pt x="531" y="1350"/>
                </a:cubicBezTo>
                <a:cubicBezTo>
                  <a:pt x="531" y="859"/>
                  <a:pt x="531" y="859"/>
                  <a:pt x="531" y="859"/>
                </a:cubicBezTo>
                <a:cubicBezTo>
                  <a:pt x="1035" y="1089"/>
                  <a:pt x="1011" y="1083"/>
                  <a:pt x="1047" y="1083"/>
                </a:cubicBezTo>
                <a:cubicBezTo>
                  <a:pt x="1085" y="1083"/>
                  <a:pt x="1064" y="1087"/>
                  <a:pt x="1564" y="859"/>
                </a:cubicBezTo>
                <a:lnTo>
                  <a:pt x="1564" y="1350"/>
                </a:lnTo>
                <a:close/>
              </a:path>
            </a:pathLst>
          </a:cu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41" name="Google Shape;341;p21"/>
          <p:cNvGrpSpPr/>
          <p:nvPr/>
        </p:nvGrpSpPr>
        <p:grpSpPr>
          <a:xfrm>
            <a:off x="634534" y="4932126"/>
            <a:ext cx="288000" cy="288000"/>
            <a:chOff x="2832100" y="6407150"/>
            <a:chExt cx="323851" cy="323851"/>
          </a:xfrm>
        </p:grpSpPr>
        <p:sp>
          <p:nvSpPr>
            <p:cNvPr id="342" name="Google Shape;342;p21"/>
            <p:cNvSpPr/>
            <p:nvPr/>
          </p:nvSpPr>
          <p:spPr>
            <a:xfrm>
              <a:off x="3033713" y="6637338"/>
              <a:ext cx="122238" cy="93663"/>
            </a:xfrm>
            <a:custGeom>
              <a:avLst/>
              <a:gdLst/>
              <a:ahLst/>
              <a:cxnLst/>
              <a:rect l="l" t="t" r="r" b="b"/>
              <a:pathLst>
                <a:path w="768" h="597" extrusionOk="0">
                  <a:moveTo>
                    <a:pt x="619" y="597"/>
                  </a:moveTo>
                  <a:cubicBezTo>
                    <a:pt x="149" y="597"/>
                    <a:pt x="149" y="597"/>
                    <a:pt x="149" y="597"/>
                  </a:cubicBezTo>
                  <a:cubicBezTo>
                    <a:pt x="67" y="597"/>
                    <a:pt x="0" y="530"/>
                    <a:pt x="0" y="4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67"/>
                    <a:pt x="67" y="0"/>
                    <a:pt x="14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701" y="0"/>
                    <a:pt x="768" y="67"/>
                    <a:pt x="768" y="149"/>
                  </a:cubicBezTo>
                  <a:cubicBezTo>
                    <a:pt x="768" y="448"/>
                    <a:pt x="768" y="448"/>
                    <a:pt x="768" y="448"/>
                  </a:cubicBezTo>
                  <a:cubicBezTo>
                    <a:pt x="768" y="530"/>
                    <a:pt x="701" y="597"/>
                    <a:pt x="619" y="597"/>
                  </a:cubicBezTo>
                  <a:close/>
                  <a:moveTo>
                    <a:pt x="149" y="128"/>
                  </a:moveTo>
                  <a:cubicBezTo>
                    <a:pt x="138" y="128"/>
                    <a:pt x="128" y="137"/>
                    <a:pt x="128" y="149"/>
                  </a:cubicBezTo>
                  <a:cubicBezTo>
                    <a:pt x="128" y="448"/>
                    <a:pt x="128" y="448"/>
                    <a:pt x="128" y="448"/>
                  </a:cubicBezTo>
                  <a:cubicBezTo>
                    <a:pt x="128" y="459"/>
                    <a:pt x="138" y="469"/>
                    <a:pt x="149" y="469"/>
                  </a:cubicBezTo>
                  <a:cubicBezTo>
                    <a:pt x="619" y="469"/>
                    <a:pt x="619" y="469"/>
                    <a:pt x="619" y="469"/>
                  </a:cubicBezTo>
                  <a:cubicBezTo>
                    <a:pt x="630" y="469"/>
                    <a:pt x="640" y="459"/>
                    <a:pt x="640" y="448"/>
                  </a:cubicBezTo>
                  <a:cubicBezTo>
                    <a:pt x="640" y="149"/>
                    <a:pt x="640" y="149"/>
                    <a:pt x="640" y="149"/>
                  </a:cubicBezTo>
                  <a:cubicBezTo>
                    <a:pt x="640" y="137"/>
                    <a:pt x="630" y="128"/>
                    <a:pt x="619" y="128"/>
                  </a:cubicBezTo>
                  <a:lnTo>
                    <a:pt x="149" y="128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3060700" y="6583363"/>
              <a:ext cx="68263" cy="73025"/>
            </a:xfrm>
            <a:custGeom>
              <a:avLst/>
              <a:gdLst/>
              <a:ahLst/>
              <a:cxnLst/>
              <a:rect l="l" t="t" r="r" b="b"/>
              <a:pathLst>
                <a:path w="426" h="470" extrusionOk="0">
                  <a:moveTo>
                    <a:pt x="362" y="470"/>
                  </a:moveTo>
                  <a:cubicBezTo>
                    <a:pt x="64" y="470"/>
                    <a:pt x="64" y="470"/>
                    <a:pt x="64" y="470"/>
                  </a:cubicBezTo>
                  <a:cubicBezTo>
                    <a:pt x="28" y="470"/>
                    <a:pt x="0" y="441"/>
                    <a:pt x="0" y="40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96"/>
                    <a:pt x="95" y="0"/>
                    <a:pt x="213" y="0"/>
                  </a:cubicBezTo>
                  <a:cubicBezTo>
                    <a:pt x="331" y="0"/>
                    <a:pt x="426" y="96"/>
                    <a:pt x="426" y="214"/>
                  </a:cubicBezTo>
                  <a:cubicBezTo>
                    <a:pt x="426" y="406"/>
                    <a:pt x="426" y="406"/>
                    <a:pt x="426" y="406"/>
                  </a:cubicBezTo>
                  <a:cubicBezTo>
                    <a:pt x="426" y="441"/>
                    <a:pt x="398" y="470"/>
                    <a:pt x="362" y="470"/>
                  </a:cubicBezTo>
                  <a:close/>
                  <a:moveTo>
                    <a:pt x="128" y="342"/>
                  </a:moveTo>
                  <a:cubicBezTo>
                    <a:pt x="298" y="342"/>
                    <a:pt x="298" y="342"/>
                    <a:pt x="298" y="342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167"/>
                    <a:pt x="260" y="128"/>
                    <a:pt x="213" y="128"/>
                  </a:cubicBezTo>
                  <a:cubicBezTo>
                    <a:pt x="166" y="128"/>
                    <a:pt x="128" y="167"/>
                    <a:pt x="128" y="214"/>
                  </a:cubicBezTo>
                  <a:lnTo>
                    <a:pt x="128" y="342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2832100" y="6407150"/>
              <a:ext cx="228600" cy="284163"/>
            </a:xfrm>
            <a:custGeom>
              <a:avLst/>
              <a:gdLst/>
              <a:ahLst/>
              <a:cxnLst/>
              <a:rect l="l" t="t" r="r" b="b"/>
              <a:pathLst>
                <a:path w="1451" h="1793" extrusionOk="0">
                  <a:moveTo>
                    <a:pt x="725" y="1793"/>
                  </a:moveTo>
                  <a:cubicBezTo>
                    <a:pt x="721" y="1793"/>
                    <a:pt x="717" y="1793"/>
                    <a:pt x="713" y="1792"/>
                  </a:cubicBezTo>
                  <a:cubicBezTo>
                    <a:pt x="706" y="1790"/>
                    <a:pt x="0" y="1645"/>
                    <a:pt x="0" y="848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295"/>
                    <a:pt x="16" y="271"/>
                    <a:pt x="41" y="261"/>
                  </a:cubicBezTo>
                  <a:cubicBezTo>
                    <a:pt x="702" y="5"/>
                    <a:pt x="702" y="5"/>
                    <a:pt x="702" y="5"/>
                  </a:cubicBezTo>
                  <a:cubicBezTo>
                    <a:pt x="717" y="0"/>
                    <a:pt x="734" y="0"/>
                    <a:pt x="748" y="5"/>
                  </a:cubicBezTo>
                  <a:cubicBezTo>
                    <a:pt x="1410" y="261"/>
                    <a:pt x="1410" y="261"/>
                    <a:pt x="1410" y="261"/>
                  </a:cubicBezTo>
                  <a:cubicBezTo>
                    <a:pt x="1434" y="271"/>
                    <a:pt x="1451" y="295"/>
                    <a:pt x="1451" y="321"/>
                  </a:cubicBezTo>
                  <a:cubicBezTo>
                    <a:pt x="1451" y="848"/>
                    <a:pt x="1451" y="848"/>
                    <a:pt x="1451" y="848"/>
                  </a:cubicBezTo>
                  <a:cubicBezTo>
                    <a:pt x="1451" y="897"/>
                    <a:pt x="1448" y="942"/>
                    <a:pt x="1442" y="987"/>
                  </a:cubicBezTo>
                  <a:cubicBezTo>
                    <a:pt x="1438" y="1023"/>
                    <a:pt x="1407" y="1047"/>
                    <a:pt x="1371" y="1043"/>
                  </a:cubicBezTo>
                  <a:cubicBezTo>
                    <a:pt x="1336" y="1039"/>
                    <a:pt x="1311" y="1007"/>
                    <a:pt x="1315" y="972"/>
                  </a:cubicBezTo>
                  <a:cubicBezTo>
                    <a:pt x="1320" y="932"/>
                    <a:pt x="1323" y="892"/>
                    <a:pt x="1323" y="848"/>
                  </a:cubicBezTo>
                  <a:cubicBezTo>
                    <a:pt x="1323" y="365"/>
                    <a:pt x="1323" y="365"/>
                    <a:pt x="1323" y="365"/>
                  </a:cubicBezTo>
                  <a:cubicBezTo>
                    <a:pt x="725" y="134"/>
                    <a:pt x="725" y="134"/>
                    <a:pt x="725" y="134"/>
                  </a:cubicBezTo>
                  <a:cubicBezTo>
                    <a:pt x="128" y="365"/>
                    <a:pt x="128" y="365"/>
                    <a:pt x="128" y="365"/>
                  </a:cubicBezTo>
                  <a:cubicBezTo>
                    <a:pt x="128" y="848"/>
                    <a:pt x="128" y="848"/>
                    <a:pt x="128" y="848"/>
                  </a:cubicBezTo>
                  <a:cubicBezTo>
                    <a:pt x="128" y="1493"/>
                    <a:pt x="636" y="1642"/>
                    <a:pt x="725" y="1663"/>
                  </a:cubicBezTo>
                  <a:cubicBezTo>
                    <a:pt x="763" y="1654"/>
                    <a:pt x="886" y="1618"/>
                    <a:pt x="1009" y="1527"/>
                  </a:cubicBezTo>
                  <a:cubicBezTo>
                    <a:pt x="1037" y="1505"/>
                    <a:pt x="1077" y="1511"/>
                    <a:pt x="1098" y="1540"/>
                  </a:cubicBezTo>
                  <a:cubicBezTo>
                    <a:pt x="1119" y="1568"/>
                    <a:pt x="1114" y="1608"/>
                    <a:pt x="1085" y="1629"/>
                  </a:cubicBezTo>
                  <a:cubicBezTo>
                    <a:pt x="913" y="1757"/>
                    <a:pt x="745" y="1790"/>
                    <a:pt x="737" y="1792"/>
                  </a:cubicBezTo>
                  <a:cubicBezTo>
                    <a:pt x="733" y="1793"/>
                    <a:pt x="729" y="1793"/>
                    <a:pt x="725" y="1793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45" name="Google Shape;345;p21"/>
          <p:cNvSpPr txBox="1"/>
          <p:nvPr/>
        </p:nvSpPr>
        <p:spPr>
          <a:xfrm>
            <a:off x="940675" y="2412045"/>
            <a:ext cx="4646591" cy="28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Аэропорты</a:t>
            </a:r>
            <a:endParaRPr sz="11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21"/>
          <p:cNvSpPr txBox="1"/>
          <p:nvPr/>
        </p:nvSpPr>
        <p:spPr>
          <a:xfrm>
            <a:off x="940675" y="2908026"/>
            <a:ext cx="4646591" cy="28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Метрополитен</a:t>
            </a:r>
            <a:endParaRPr sz="11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21"/>
          <p:cNvSpPr txBox="1"/>
          <p:nvPr/>
        </p:nvSpPr>
        <p:spPr>
          <a:xfrm>
            <a:off x="940675" y="3404007"/>
            <a:ext cx="4646591" cy="2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Торговые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культурно-развлекательные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объекты</a:t>
            </a:r>
            <a:endParaRPr sz="11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21"/>
          <p:cNvSpPr txBox="1"/>
          <p:nvPr/>
        </p:nvSpPr>
        <p:spPr>
          <a:xfrm>
            <a:off x="940675" y="3918624"/>
            <a:ext cx="4646591" cy="2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Спортивные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объекты</a:t>
            </a:r>
            <a:endParaRPr sz="11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940675" y="4418672"/>
            <a:ext cx="4646591" cy="2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Государственные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образовательные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учреждения</a:t>
            </a:r>
            <a:endParaRPr sz="11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940675" y="4932126"/>
            <a:ext cx="464659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Закрытые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объекты</a:t>
            </a:r>
            <a:endParaRPr sz="11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"/>
          <p:cNvSpPr txBox="1">
            <a:spLocks noGrp="1"/>
          </p:cNvSpPr>
          <p:nvPr>
            <p:ph type="title" idx="4294967295"/>
          </p:nvPr>
        </p:nvSpPr>
        <p:spPr>
          <a:xfrm>
            <a:off x="634536" y="918047"/>
            <a:ext cx="84903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ru-RU" sz="2800"/>
              <a:t>Технические характеристики</a:t>
            </a:r>
            <a:endParaRPr/>
          </a:p>
        </p:txBody>
      </p:sp>
      <p:sp>
        <p:nvSpPr>
          <p:cNvPr id="356" name="Google Shape;356;p22"/>
          <p:cNvSpPr txBox="1"/>
          <p:nvPr/>
        </p:nvSpPr>
        <p:spPr>
          <a:xfrm>
            <a:off x="1150789" y="3128938"/>
            <a:ext cx="46080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Гарантированное распознавание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лица с поворотом </a:t>
            </a:r>
            <a:r>
              <a:rPr lang="ru-RU" sz="1100" b="1" i="0" u="sng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до 35°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по горизонтали и вертикали.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практике – до 90°.</a:t>
            </a:r>
            <a:endParaRPr/>
          </a:p>
        </p:txBody>
      </p:sp>
      <p:sp>
        <p:nvSpPr>
          <p:cNvPr id="357" name="Google Shape;357;p22"/>
          <p:cNvSpPr/>
          <p:nvPr/>
        </p:nvSpPr>
        <p:spPr>
          <a:xfrm>
            <a:off x="526283" y="3111150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22"/>
          <p:cNvSpPr/>
          <p:nvPr/>
        </p:nvSpPr>
        <p:spPr>
          <a:xfrm>
            <a:off x="526283" y="3914473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22"/>
          <p:cNvSpPr/>
          <p:nvPr/>
        </p:nvSpPr>
        <p:spPr>
          <a:xfrm>
            <a:off x="526283" y="4727137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22"/>
          <p:cNvSpPr txBox="1"/>
          <p:nvPr/>
        </p:nvSpPr>
        <p:spPr>
          <a:xfrm>
            <a:off x="1150789" y="3869944"/>
            <a:ext cx="46080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Обнаружение и распознавание лиц в условиях изменений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выражений лица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освещенности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, наличия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бороды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усов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очков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шарфов, головных уборов, изменения возраста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6965607" y="1906796"/>
            <a:ext cx="4608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Корректная работа с некачественными, неконтрастными и черно-белыми снимками. 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фотографиями из паспорта.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22"/>
          <p:cNvSpPr txBox="1"/>
          <p:nvPr/>
        </p:nvSpPr>
        <p:spPr>
          <a:xfrm>
            <a:off x="6965607" y="3336886"/>
            <a:ext cx="4608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Экспорт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архива в PDF и Exсel</a:t>
            </a:r>
            <a:endParaRPr sz="11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22"/>
          <p:cNvSpPr txBox="1"/>
          <p:nvPr/>
        </p:nvSpPr>
        <p:spPr>
          <a:xfrm>
            <a:off x="1150789" y="4725169"/>
            <a:ext cx="4608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Поиск лица 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по истории 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событий размером </a:t>
            </a:r>
            <a:r>
              <a:rPr lang="ru-RU" sz="1100" b="1" i="0" u="sng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1 000 000</a:t>
            </a: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событий менее чем за </a:t>
            </a:r>
            <a:r>
              <a:rPr lang="ru-RU" sz="1100" b="1" i="0" u="sng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3 секунды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2"/>
          <p:cNvSpPr txBox="1"/>
          <p:nvPr/>
        </p:nvSpPr>
        <p:spPr>
          <a:xfrm>
            <a:off x="1150789" y="2582232"/>
            <a:ext cx="46080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Без ограничения 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количества лиц в </a:t>
            </a:r>
            <a:r>
              <a:rPr lang="ru-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картотеке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2"/>
          <p:cNvSpPr txBox="1"/>
          <p:nvPr/>
        </p:nvSpPr>
        <p:spPr>
          <a:xfrm>
            <a:off x="1150789" y="1916321"/>
            <a:ext cx="4608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&lt;1 сек </a:t>
            </a: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достаточно для обнаружения</a:t>
            </a:r>
            <a:b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гостя или сотрудника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2"/>
          <p:cNvSpPr txBox="1"/>
          <p:nvPr/>
        </p:nvSpPr>
        <p:spPr>
          <a:xfrm>
            <a:off x="6965607" y="4029326"/>
            <a:ext cx="4608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Минимальное гарантированное расстояние 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между зрачками </a:t>
            </a:r>
            <a:r>
              <a:rPr lang="ru-RU" sz="1100" b="1" i="0" u="sng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32 px</a:t>
            </a:r>
            <a:endParaRPr sz="1100" b="1" i="0" u="sng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22"/>
          <p:cNvSpPr txBox="1"/>
          <p:nvPr/>
        </p:nvSpPr>
        <p:spPr>
          <a:xfrm>
            <a:off x="6965607" y="2595695"/>
            <a:ext cx="4608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Отсутствие привязки к оборудованию </a:t>
            </a:r>
            <a:r>
              <a:rPr lang="ru-RU" sz="11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конкретных производителей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</a:rPr>
              <a:t>9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369" name="Google Shape;369;p22"/>
          <p:cNvSpPr/>
          <p:nvPr/>
        </p:nvSpPr>
        <p:spPr>
          <a:xfrm>
            <a:off x="6449599" y="2558224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0" name="Google Shape;370;p22"/>
          <p:cNvSpPr/>
          <p:nvPr/>
        </p:nvSpPr>
        <p:spPr>
          <a:xfrm>
            <a:off x="526283" y="2495235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1" name="Google Shape;371;p22"/>
          <p:cNvSpPr/>
          <p:nvPr/>
        </p:nvSpPr>
        <p:spPr>
          <a:xfrm>
            <a:off x="6554927" y="2655849"/>
            <a:ext cx="355955" cy="360000"/>
          </a:xfrm>
          <a:custGeom>
            <a:avLst/>
            <a:gdLst/>
            <a:ahLst/>
            <a:cxnLst/>
            <a:rect l="l" t="t" r="r" b="b"/>
            <a:pathLst>
              <a:path w="2038" h="2065" extrusionOk="0">
                <a:moveTo>
                  <a:pt x="1990" y="619"/>
                </a:moveTo>
                <a:cubicBezTo>
                  <a:pt x="1866" y="587"/>
                  <a:pt x="1866" y="587"/>
                  <a:pt x="1866" y="587"/>
                </a:cubicBezTo>
                <a:cubicBezTo>
                  <a:pt x="1914" y="501"/>
                  <a:pt x="1914" y="501"/>
                  <a:pt x="1914" y="501"/>
                </a:cubicBezTo>
                <a:cubicBezTo>
                  <a:pt x="1922" y="485"/>
                  <a:pt x="1928" y="432"/>
                  <a:pt x="1878" y="419"/>
                </a:cubicBezTo>
                <a:cubicBezTo>
                  <a:pt x="409" y="43"/>
                  <a:pt x="409" y="43"/>
                  <a:pt x="409" y="43"/>
                </a:cubicBezTo>
                <a:cubicBezTo>
                  <a:pt x="257" y="0"/>
                  <a:pt x="160" y="105"/>
                  <a:pt x="134" y="205"/>
                </a:cubicBezTo>
                <a:cubicBezTo>
                  <a:pt x="48" y="538"/>
                  <a:pt x="48" y="538"/>
                  <a:pt x="48" y="538"/>
                </a:cubicBezTo>
                <a:cubicBezTo>
                  <a:pt x="18" y="659"/>
                  <a:pt x="90" y="782"/>
                  <a:pt x="211" y="813"/>
                </a:cubicBezTo>
                <a:cubicBezTo>
                  <a:pt x="625" y="919"/>
                  <a:pt x="625" y="919"/>
                  <a:pt x="625" y="919"/>
                </a:cubicBezTo>
                <a:cubicBezTo>
                  <a:pt x="624" y="965"/>
                  <a:pt x="636" y="1011"/>
                  <a:pt x="660" y="1053"/>
                </a:cubicBezTo>
                <a:cubicBezTo>
                  <a:pt x="683" y="1091"/>
                  <a:pt x="716" y="1123"/>
                  <a:pt x="754" y="1144"/>
                </a:cubicBezTo>
                <a:cubicBezTo>
                  <a:pt x="551" y="1631"/>
                  <a:pt x="551" y="1631"/>
                  <a:pt x="551" y="1631"/>
                </a:cubicBezTo>
                <a:cubicBezTo>
                  <a:pt x="113" y="1631"/>
                  <a:pt x="113" y="1631"/>
                  <a:pt x="113" y="1631"/>
                </a:cubicBezTo>
                <a:cubicBezTo>
                  <a:pt x="113" y="1365"/>
                  <a:pt x="113" y="1365"/>
                  <a:pt x="113" y="1365"/>
                </a:cubicBezTo>
                <a:cubicBezTo>
                  <a:pt x="113" y="1334"/>
                  <a:pt x="88" y="1309"/>
                  <a:pt x="56" y="1309"/>
                </a:cubicBezTo>
                <a:cubicBezTo>
                  <a:pt x="25" y="1309"/>
                  <a:pt x="0" y="1334"/>
                  <a:pt x="0" y="1365"/>
                </a:cubicBezTo>
                <a:cubicBezTo>
                  <a:pt x="0" y="2009"/>
                  <a:pt x="0" y="2009"/>
                  <a:pt x="0" y="2009"/>
                </a:cubicBezTo>
                <a:cubicBezTo>
                  <a:pt x="0" y="2040"/>
                  <a:pt x="25" y="2065"/>
                  <a:pt x="56" y="2065"/>
                </a:cubicBezTo>
                <a:cubicBezTo>
                  <a:pt x="88" y="2065"/>
                  <a:pt x="113" y="2040"/>
                  <a:pt x="113" y="2009"/>
                </a:cubicBezTo>
                <a:cubicBezTo>
                  <a:pt x="113" y="1743"/>
                  <a:pt x="113" y="1743"/>
                  <a:pt x="113" y="1743"/>
                </a:cubicBezTo>
                <a:cubicBezTo>
                  <a:pt x="588" y="1743"/>
                  <a:pt x="588" y="1743"/>
                  <a:pt x="588" y="1743"/>
                </a:cubicBezTo>
                <a:cubicBezTo>
                  <a:pt x="611" y="1743"/>
                  <a:pt x="632" y="1730"/>
                  <a:pt x="640" y="1709"/>
                </a:cubicBezTo>
                <a:cubicBezTo>
                  <a:pt x="863" y="1175"/>
                  <a:pt x="863" y="1175"/>
                  <a:pt x="863" y="1175"/>
                </a:cubicBezTo>
                <a:cubicBezTo>
                  <a:pt x="882" y="1180"/>
                  <a:pt x="965" y="1164"/>
                  <a:pt x="1004" y="1141"/>
                </a:cubicBezTo>
                <a:cubicBezTo>
                  <a:pt x="1045" y="1116"/>
                  <a:pt x="1078" y="1081"/>
                  <a:pt x="1099" y="1040"/>
                </a:cubicBezTo>
                <a:cubicBezTo>
                  <a:pt x="1514" y="1146"/>
                  <a:pt x="1514" y="1146"/>
                  <a:pt x="1514" y="1146"/>
                </a:cubicBezTo>
                <a:cubicBezTo>
                  <a:pt x="1551" y="1153"/>
                  <a:pt x="1567" y="1137"/>
                  <a:pt x="1577" y="1118"/>
                </a:cubicBezTo>
                <a:cubicBezTo>
                  <a:pt x="1638" y="1007"/>
                  <a:pt x="1638" y="1007"/>
                  <a:pt x="1638" y="1007"/>
                </a:cubicBezTo>
                <a:cubicBezTo>
                  <a:pt x="1638" y="1007"/>
                  <a:pt x="1884" y="1069"/>
                  <a:pt x="1888" y="1069"/>
                </a:cubicBezTo>
                <a:cubicBezTo>
                  <a:pt x="1913" y="1069"/>
                  <a:pt x="1936" y="1052"/>
                  <a:pt x="1943" y="1027"/>
                </a:cubicBezTo>
                <a:cubicBezTo>
                  <a:pt x="2030" y="687"/>
                  <a:pt x="2030" y="687"/>
                  <a:pt x="2030" y="687"/>
                </a:cubicBezTo>
                <a:cubicBezTo>
                  <a:pt x="2038" y="657"/>
                  <a:pt x="2020" y="627"/>
                  <a:pt x="1990" y="619"/>
                </a:cubicBezTo>
                <a:close/>
                <a:moveTo>
                  <a:pt x="842" y="1059"/>
                </a:moveTo>
                <a:cubicBezTo>
                  <a:pt x="788" y="1046"/>
                  <a:pt x="750" y="1001"/>
                  <a:pt x="741" y="949"/>
                </a:cubicBezTo>
                <a:cubicBezTo>
                  <a:pt x="985" y="1011"/>
                  <a:pt x="985" y="1011"/>
                  <a:pt x="985" y="1011"/>
                </a:cubicBezTo>
                <a:cubicBezTo>
                  <a:pt x="942" y="1064"/>
                  <a:pt x="893" y="1071"/>
                  <a:pt x="842" y="1059"/>
                </a:cubicBezTo>
                <a:close/>
                <a:moveTo>
                  <a:pt x="1500" y="1026"/>
                </a:moveTo>
                <a:cubicBezTo>
                  <a:pt x="240" y="703"/>
                  <a:pt x="240" y="703"/>
                  <a:pt x="240" y="703"/>
                </a:cubicBezTo>
                <a:cubicBezTo>
                  <a:pt x="179" y="688"/>
                  <a:pt x="143" y="627"/>
                  <a:pt x="158" y="566"/>
                </a:cubicBezTo>
                <a:cubicBezTo>
                  <a:pt x="244" y="233"/>
                  <a:pt x="244" y="233"/>
                  <a:pt x="244" y="233"/>
                </a:cubicBezTo>
                <a:cubicBezTo>
                  <a:pt x="273" y="119"/>
                  <a:pt x="372" y="149"/>
                  <a:pt x="381" y="152"/>
                </a:cubicBezTo>
                <a:cubicBezTo>
                  <a:pt x="1780" y="510"/>
                  <a:pt x="1780" y="510"/>
                  <a:pt x="1780" y="510"/>
                </a:cubicBezTo>
                <a:lnTo>
                  <a:pt x="1500" y="1026"/>
                </a:lnTo>
                <a:close/>
                <a:moveTo>
                  <a:pt x="1848" y="944"/>
                </a:moveTo>
                <a:cubicBezTo>
                  <a:pt x="1694" y="905"/>
                  <a:pt x="1694" y="905"/>
                  <a:pt x="1694" y="905"/>
                </a:cubicBezTo>
                <a:cubicBezTo>
                  <a:pt x="1810" y="690"/>
                  <a:pt x="1810" y="690"/>
                  <a:pt x="1810" y="690"/>
                </a:cubicBezTo>
                <a:cubicBezTo>
                  <a:pt x="1906" y="715"/>
                  <a:pt x="1906" y="715"/>
                  <a:pt x="1906" y="715"/>
                </a:cubicBezTo>
                <a:lnTo>
                  <a:pt x="1848" y="944"/>
                </a:lnTo>
                <a:close/>
              </a:path>
            </a:pathLst>
          </a:cu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526283" y="1844279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3" name="Google Shape;373;p22"/>
          <p:cNvGrpSpPr/>
          <p:nvPr/>
        </p:nvGrpSpPr>
        <p:grpSpPr>
          <a:xfrm>
            <a:off x="615839" y="1982061"/>
            <a:ext cx="396000" cy="270965"/>
            <a:chOff x="623888" y="2311400"/>
            <a:chExt cx="430212" cy="287338"/>
          </a:xfrm>
        </p:grpSpPr>
        <p:sp>
          <p:nvSpPr>
            <p:cNvPr id="374" name="Google Shape;374;p22"/>
            <p:cNvSpPr/>
            <p:nvPr/>
          </p:nvSpPr>
          <p:spPr>
            <a:xfrm>
              <a:off x="623888" y="2311400"/>
              <a:ext cx="430212" cy="287338"/>
            </a:xfrm>
            <a:custGeom>
              <a:avLst/>
              <a:gdLst/>
              <a:ahLst/>
              <a:cxnLst/>
              <a:rect l="l" t="t" r="r" b="b"/>
              <a:pathLst>
                <a:path w="1704" h="1132" extrusionOk="0">
                  <a:moveTo>
                    <a:pt x="1539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ubicBezTo>
                    <a:pt x="0" y="967"/>
                    <a:pt x="0" y="967"/>
                    <a:pt x="0" y="967"/>
                  </a:cubicBezTo>
                  <a:cubicBezTo>
                    <a:pt x="0" y="1058"/>
                    <a:pt x="74" y="1132"/>
                    <a:pt x="165" y="1132"/>
                  </a:cubicBezTo>
                  <a:cubicBezTo>
                    <a:pt x="1539" y="1132"/>
                    <a:pt x="1539" y="1132"/>
                    <a:pt x="1539" y="1132"/>
                  </a:cubicBezTo>
                  <a:cubicBezTo>
                    <a:pt x="1630" y="1132"/>
                    <a:pt x="1704" y="1058"/>
                    <a:pt x="1704" y="967"/>
                  </a:cubicBezTo>
                  <a:cubicBezTo>
                    <a:pt x="1704" y="165"/>
                    <a:pt x="1704" y="165"/>
                    <a:pt x="1704" y="165"/>
                  </a:cubicBezTo>
                  <a:cubicBezTo>
                    <a:pt x="1704" y="74"/>
                    <a:pt x="1630" y="0"/>
                    <a:pt x="1539" y="0"/>
                  </a:cubicBezTo>
                  <a:close/>
                  <a:moveTo>
                    <a:pt x="1624" y="966"/>
                  </a:moveTo>
                  <a:cubicBezTo>
                    <a:pt x="1624" y="966"/>
                    <a:pt x="1624" y="966"/>
                    <a:pt x="1624" y="966"/>
                  </a:cubicBezTo>
                  <a:cubicBezTo>
                    <a:pt x="1624" y="1013"/>
                    <a:pt x="1586" y="1052"/>
                    <a:pt x="1539" y="1052"/>
                  </a:cubicBezTo>
                  <a:cubicBezTo>
                    <a:pt x="165" y="1052"/>
                    <a:pt x="165" y="1052"/>
                    <a:pt x="165" y="1052"/>
                  </a:cubicBezTo>
                  <a:cubicBezTo>
                    <a:pt x="118" y="1052"/>
                    <a:pt x="80" y="1014"/>
                    <a:pt x="80" y="966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0" y="118"/>
                    <a:pt x="118" y="80"/>
                    <a:pt x="165" y="80"/>
                  </a:cubicBezTo>
                  <a:cubicBezTo>
                    <a:pt x="1539" y="80"/>
                    <a:pt x="1539" y="80"/>
                    <a:pt x="1539" y="80"/>
                  </a:cubicBezTo>
                  <a:cubicBezTo>
                    <a:pt x="1586" y="80"/>
                    <a:pt x="1624" y="118"/>
                    <a:pt x="1624" y="165"/>
                  </a:cubicBezTo>
                  <a:cubicBezTo>
                    <a:pt x="1624" y="966"/>
                    <a:pt x="1624" y="966"/>
                    <a:pt x="1624" y="966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873125" y="2471738"/>
              <a:ext cx="139700" cy="20638"/>
            </a:xfrm>
            <a:custGeom>
              <a:avLst/>
              <a:gdLst/>
              <a:ahLst/>
              <a:cxnLst/>
              <a:rect l="l" t="t" r="r" b="b"/>
              <a:pathLst>
                <a:path w="549" h="80" extrusionOk="0">
                  <a:moveTo>
                    <a:pt x="509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31" y="80"/>
                    <a:pt x="549" y="62"/>
                    <a:pt x="549" y="40"/>
                  </a:cubicBezTo>
                  <a:cubicBezTo>
                    <a:pt x="549" y="18"/>
                    <a:pt x="531" y="0"/>
                    <a:pt x="509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873125" y="2419350"/>
              <a:ext cx="87312" cy="20638"/>
            </a:xfrm>
            <a:custGeom>
              <a:avLst/>
              <a:gdLst/>
              <a:ahLst/>
              <a:cxnLst/>
              <a:rect l="l" t="t" r="r" b="b"/>
              <a:pathLst>
                <a:path w="341" h="80" extrusionOk="0">
                  <a:moveTo>
                    <a:pt x="30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23" y="80"/>
                    <a:pt x="341" y="62"/>
                    <a:pt x="341" y="40"/>
                  </a:cubicBezTo>
                  <a:cubicBezTo>
                    <a:pt x="341" y="18"/>
                    <a:pt x="323" y="0"/>
                    <a:pt x="301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665163" y="2362200"/>
              <a:ext cx="192087" cy="187325"/>
            </a:xfrm>
            <a:custGeom>
              <a:avLst/>
              <a:gdLst/>
              <a:ahLst/>
              <a:cxnLst/>
              <a:rect l="l" t="t" r="r" b="b"/>
              <a:pathLst>
                <a:path w="760" h="740" extrusionOk="0">
                  <a:moveTo>
                    <a:pt x="636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616"/>
                    <a:pt x="0" y="616"/>
                    <a:pt x="0" y="616"/>
                  </a:cubicBezTo>
                  <a:cubicBezTo>
                    <a:pt x="0" y="684"/>
                    <a:pt x="55" y="739"/>
                    <a:pt x="123" y="740"/>
                  </a:cubicBezTo>
                  <a:cubicBezTo>
                    <a:pt x="636" y="740"/>
                    <a:pt x="636" y="740"/>
                    <a:pt x="636" y="740"/>
                  </a:cubicBezTo>
                  <a:cubicBezTo>
                    <a:pt x="704" y="740"/>
                    <a:pt x="760" y="684"/>
                    <a:pt x="760" y="616"/>
                  </a:cubicBezTo>
                  <a:cubicBezTo>
                    <a:pt x="760" y="123"/>
                    <a:pt x="760" y="123"/>
                    <a:pt x="760" y="123"/>
                  </a:cubicBezTo>
                  <a:cubicBezTo>
                    <a:pt x="760" y="55"/>
                    <a:pt x="705" y="0"/>
                    <a:pt x="636" y="0"/>
                  </a:cubicBezTo>
                  <a:close/>
                  <a:moveTo>
                    <a:pt x="212" y="656"/>
                  </a:moveTo>
                  <a:cubicBezTo>
                    <a:pt x="220" y="588"/>
                    <a:pt x="280" y="532"/>
                    <a:pt x="354" y="532"/>
                  </a:cubicBezTo>
                  <a:cubicBezTo>
                    <a:pt x="416" y="532"/>
                    <a:pt x="416" y="532"/>
                    <a:pt x="416" y="532"/>
                  </a:cubicBezTo>
                  <a:cubicBezTo>
                    <a:pt x="489" y="532"/>
                    <a:pt x="549" y="588"/>
                    <a:pt x="558" y="656"/>
                  </a:cubicBezTo>
                  <a:lnTo>
                    <a:pt x="212" y="656"/>
                  </a:lnTo>
                  <a:close/>
                  <a:moveTo>
                    <a:pt x="680" y="122"/>
                  </a:moveTo>
                  <a:cubicBezTo>
                    <a:pt x="680" y="614"/>
                    <a:pt x="680" y="614"/>
                    <a:pt x="680" y="614"/>
                  </a:cubicBezTo>
                  <a:cubicBezTo>
                    <a:pt x="680" y="636"/>
                    <a:pt x="662" y="655"/>
                    <a:pt x="640" y="656"/>
                  </a:cubicBezTo>
                  <a:cubicBezTo>
                    <a:pt x="639" y="656"/>
                    <a:pt x="638" y="656"/>
                    <a:pt x="638" y="656"/>
                  </a:cubicBezTo>
                  <a:cubicBezTo>
                    <a:pt x="629" y="544"/>
                    <a:pt x="533" y="452"/>
                    <a:pt x="416" y="452"/>
                  </a:cubicBezTo>
                  <a:cubicBezTo>
                    <a:pt x="354" y="452"/>
                    <a:pt x="354" y="452"/>
                    <a:pt x="354" y="452"/>
                  </a:cubicBezTo>
                  <a:cubicBezTo>
                    <a:pt x="236" y="452"/>
                    <a:pt x="140" y="544"/>
                    <a:pt x="132" y="656"/>
                  </a:cubicBezTo>
                  <a:cubicBezTo>
                    <a:pt x="125" y="656"/>
                    <a:pt x="125" y="656"/>
                    <a:pt x="125" y="656"/>
                  </a:cubicBezTo>
                  <a:cubicBezTo>
                    <a:pt x="101" y="656"/>
                    <a:pt x="80" y="638"/>
                    <a:pt x="80" y="614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80" y="98"/>
                    <a:pt x="101" y="80"/>
                    <a:pt x="125" y="80"/>
                  </a:cubicBezTo>
                  <a:cubicBezTo>
                    <a:pt x="638" y="80"/>
                    <a:pt x="638" y="80"/>
                    <a:pt x="638" y="80"/>
                  </a:cubicBezTo>
                  <a:cubicBezTo>
                    <a:pt x="661" y="79"/>
                    <a:pt x="680" y="97"/>
                    <a:pt x="680" y="120"/>
                  </a:cubicBezTo>
                  <a:cubicBezTo>
                    <a:pt x="680" y="120"/>
                    <a:pt x="680" y="121"/>
                    <a:pt x="680" y="122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723900" y="2393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256" y="44"/>
                  </a:moveTo>
                  <a:cubicBezTo>
                    <a:pt x="228" y="16"/>
                    <a:pt x="190" y="0"/>
                    <a:pt x="150" y="0"/>
                  </a:cubicBezTo>
                  <a:cubicBezTo>
                    <a:pt x="67" y="0"/>
                    <a:pt x="0" y="68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111"/>
                    <a:pt x="284" y="72"/>
                    <a:pt x="256" y="44"/>
                  </a:cubicBezTo>
                  <a:close/>
                  <a:moveTo>
                    <a:pt x="199" y="200"/>
                  </a:moveTo>
                  <a:cubicBezTo>
                    <a:pt x="172" y="227"/>
                    <a:pt x="128" y="227"/>
                    <a:pt x="101" y="200"/>
                  </a:cubicBezTo>
                  <a:cubicBezTo>
                    <a:pt x="73" y="172"/>
                    <a:pt x="73" y="128"/>
                    <a:pt x="101" y="101"/>
                  </a:cubicBezTo>
                  <a:cubicBezTo>
                    <a:pt x="128" y="74"/>
                    <a:pt x="173" y="74"/>
                    <a:pt x="200" y="101"/>
                  </a:cubicBezTo>
                  <a:cubicBezTo>
                    <a:pt x="213" y="114"/>
                    <a:pt x="220" y="132"/>
                    <a:pt x="220" y="151"/>
                  </a:cubicBezTo>
                  <a:cubicBezTo>
                    <a:pt x="220" y="169"/>
                    <a:pt x="213" y="187"/>
                    <a:pt x="199" y="20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79" name="Google Shape;379;p22"/>
          <p:cNvSpPr/>
          <p:nvPr/>
        </p:nvSpPr>
        <p:spPr>
          <a:xfrm>
            <a:off x="6449599" y="1871101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22"/>
          <p:cNvSpPr/>
          <p:nvPr/>
        </p:nvSpPr>
        <p:spPr>
          <a:xfrm>
            <a:off x="6449599" y="3254554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6449599" y="3960945"/>
            <a:ext cx="396875" cy="396875"/>
          </a:xfrm>
          <a:prstGeom prst="ellipse">
            <a:avLst/>
          </a:prstGeom>
          <a:solidFill>
            <a:srgbClr val="F4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2" name="Google Shape;382;p22"/>
          <p:cNvGrpSpPr/>
          <p:nvPr/>
        </p:nvGrpSpPr>
        <p:grpSpPr>
          <a:xfrm>
            <a:off x="642510" y="2568458"/>
            <a:ext cx="342658" cy="270000"/>
            <a:chOff x="3232150" y="6200775"/>
            <a:chExt cx="473075" cy="436563"/>
          </a:xfrm>
        </p:grpSpPr>
        <p:sp>
          <p:nvSpPr>
            <p:cNvPr id="383" name="Google Shape;383;p22"/>
            <p:cNvSpPr/>
            <p:nvPr/>
          </p:nvSpPr>
          <p:spPr>
            <a:xfrm>
              <a:off x="3387725" y="6200775"/>
              <a:ext cx="161925" cy="160338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48" y="696"/>
                  </a:moveTo>
                  <a:cubicBezTo>
                    <a:pt x="540" y="696"/>
                    <a:pt x="696" y="540"/>
                    <a:pt x="696" y="348"/>
                  </a:cubicBezTo>
                  <a:cubicBezTo>
                    <a:pt x="696" y="156"/>
                    <a:pt x="540" y="0"/>
                    <a:pt x="348" y="0"/>
                  </a:cubicBezTo>
                  <a:cubicBezTo>
                    <a:pt x="156" y="0"/>
                    <a:pt x="0" y="156"/>
                    <a:pt x="0" y="348"/>
                  </a:cubicBezTo>
                  <a:cubicBezTo>
                    <a:pt x="0" y="540"/>
                    <a:pt x="156" y="696"/>
                    <a:pt x="348" y="696"/>
                  </a:cubicBezTo>
                  <a:close/>
                  <a:moveTo>
                    <a:pt x="348" y="120"/>
                  </a:moveTo>
                  <a:cubicBezTo>
                    <a:pt x="474" y="120"/>
                    <a:pt x="576" y="222"/>
                    <a:pt x="576" y="348"/>
                  </a:cubicBezTo>
                  <a:cubicBezTo>
                    <a:pt x="576" y="474"/>
                    <a:pt x="474" y="576"/>
                    <a:pt x="348" y="576"/>
                  </a:cubicBezTo>
                  <a:cubicBezTo>
                    <a:pt x="222" y="576"/>
                    <a:pt x="120" y="474"/>
                    <a:pt x="120" y="348"/>
                  </a:cubicBezTo>
                  <a:cubicBezTo>
                    <a:pt x="120" y="222"/>
                    <a:pt x="222" y="120"/>
                    <a:pt x="348" y="12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3579813" y="6259513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440"/>
                  </a:moveTo>
                  <a:cubicBezTo>
                    <a:pt x="341" y="440"/>
                    <a:pt x="440" y="341"/>
                    <a:pt x="440" y="220"/>
                  </a:cubicBezTo>
                  <a:cubicBezTo>
                    <a:pt x="440" y="99"/>
                    <a:pt x="341" y="0"/>
                    <a:pt x="220" y="0"/>
                  </a:cubicBezTo>
                  <a:cubicBezTo>
                    <a:pt x="99" y="0"/>
                    <a:pt x="0" y="99"/>
                    <a:pt x="0" y="220"/>
                  </a:cubicBezTo>
                  <a:cubicBezTo>
                    <a:pt x="0" y="341"/>
                    <a:pt x="99" y="440"/>
                    <a:pt x="220" y="440"/>
                  </a:cubicBezTo>
                  <a:close/>
                  <a:moveTo>
                    <a:pt x="220" y="120"/>
                  </a:moveTo>
                  <a:cubicBezTo>
                    <a:pt x="275" y="120"/>
                    <a:pt x="320" y="165"/>
                    <a:pt x="320" y="220"/>
                  </a:cubicBezTo>
                  <a:cubicBezTo>
                    <a:pt x="320" y="275"/>
                    <a:pt x="275" y="320"/>
                    <a:pt x="220" y="320"/>
                  </a:cubicBezTo>
                  <a:cubicBezTo>
                    <a:pt x="165" y="320"/>
                    <a:pt x="120" y="275"/>
                    <a:pt x="120" y="220"/>
                  </a:cubicBezTo>
                  <a:cubicBezTo>
                    <a:pt x="120" y="165"/>
                    <a:pt x="165" y="120"/>
                    <a:pt x="220" y="12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3232150" y="6381750"/>
              <a:ext cx="473075" cy="255588"/>
            </a:xfrm>
            <a:custGeom>
              <a:avLst/>
              <a:gdLst/>
              <a:ahLst/>
              <a:cxnLst/>
              <a:rect l="l" t="t" r="r" b="b"/>
              <a:pathLst>
                <a:path w="2048" h="1108" extrusionOk="0">
                  <a:moveTo>
                    <a:pt x="1776" y="0"/>
                  </a:moveTo>
                  <a:cubicBezTo>
                    <a:pt x="1684" y="0"/>
                    <a:pt x="1684" y="0"/>
                    <a:pt x="1684" y="0"/>
                  </a:cubicBezTo>
                  <a:cubicBezTo>
                    <a:pt x="1574" y="0"/>
                    <a:pt x="1480" y="65"/>
                    <a:pt x="1437" y="157"/>
                  </a:cubicBezTo>
                  <a:cubicBezTo>
                    <a:pt x="1348" y="61"/>
                    <a:pt x="1221" y="0"/>
                    <a:pt x="1080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827" y="0"/>
                    <a:pt x="700" y="61"/>
                    <a:pt x="611" y="157"/>
                  </a:cubicBezTo>
                  <a:cubicBezTo>
                    <a:pt x="568" y="65"/>
                    <a:pt x="474" y="0"/>
                    <a:pt x="364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122" y="0"/>
                    <a:pt x="0" y="121"/>
                    <a:pt x="0" y="270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927"/>
                    <a:pt x="53" y="980"/>
                    <a:pt x="118" y="980"/>
                  </a:cubicBezTo>
                  <a:cubicBezTo>
                    <a:pt x="485" y="980"/>
                    <a:pt x="485" y="980"/>
                    <a:pt x="485" y="980"/>
                  </a:cubicBezTo>
                  <a:cubicBezTo>
                    <a:pt x="491" y="1052"/>
                    <a:pt x="551" y="1108"/>
                    <a:pt x="624" y="1108"/>
                  </a:cubicBezTo>
                  <a:cubicBezTo>
                    <a:pt x="1424" y="1108"/>
                    <a:pt x="1424" y="1108"/>
                    <a:pt x="1424" y="1108"/>
                  </a:cubicBezTo>
                  <a:cubicBezTo>
                    <a:pt x="1497" y="1108"/>
                    <a:pt x="1557" y="1052"/>
                    <a:pt x="1563" y="980"/>
                  </a:cubicBezTo>
                  <a:cubicBezTo>
                    <a:pt x="1926" y="980"/>
                    <a:pt x="1926" y="980"/>
                    <a:pt x="1926" y="980"/>
                  </a:cubicBezTo>
                  <a:cubicBezTo>
                    <a:pt x="1993" y="980"/>
                    <a:pt x="2048" y="926"/>
                    <a:pt x="2048" y="859"/>
                  </a:cubicBezTo>
                  <a:cubicBezTo>
                    <a:pt x="2048" y="270"/>
                    <a:pt x="2048" y="270"/>
                    <a:pt x="2048" y="270"/>
                  </a:cubicBezTo>
                  <a:cubicBezTo>
                    <a:pt x="2048" y="121"/>
                    <a:pt x="1926" y="0"/>
                    <a:pt x="1776" y="0"/>
                  </a:cubicBezTo>
                  <a:close/>
                  <a:moveTo>
                    <a:pt x="120" y="270"/>
                  </a:moveTo>
                  <a:cubicBezTo>
                    <a:pt x="120" y="187"/>
                    <a:pt x="188" y="120"/>
                    <a:pt x="272" y="120"/>
                  </a:cubicBezTo>
                  <a:cubicBezTo>
                    <a:pt x="364" y="120"/>
                    <a:pt x="364" y="120"/>
                    <a:pt x="364" y="120"/>
                  </a:cubicBezTo>
                  <a:cubicBezTo>
                    <a:pt x="448" y="120"/>
                    <a:pt x="516" y="187"/>
                    <a:pt x="516" y="270"/>
                  </a:cubicBezTo>
                  <a:cubicBezTo>
                    <a:pt x="516" y="311"/>
                    <a:pt x="516" y="311"/>
                    <a:pt x="516" y="311"/>
                  </a:cubicBezTo>
                  <a:cubicBezTo>
                    <a:pt x="476" y="416"/>
                    <a:pt x="484" y="635"/>
                    <a:pt x="484" y="860"/>
                  </a:cubicBezTo>
                  <a:cubicBezTo>
                    <a:pt x="120" y="860"/>
                    <a:pt x="120" y="860"/>
                    <a:pt x="120" y="860"/>
                  </a:cubicBezTo>
                  <a:lnTo>
                    <a:pt x="120" y="270"/>
                  </a:lnTo>
                  <a:close/>
                  <a:moveTo>
                    <a:pt x="1444" y="968"/>
                  </a:moveTo>
                  <a:cubicBezTo>
                    <a:pt x="1444" y="979"/>
                    <a:pt x="1435" y="988"/>
                    <a:pt x="1424" y="988"/>
                  </a:cubicBezTo>
                  <a:cubicBezTo>
                    <a:pt x="624" y="988"/>
                    <a:pt x="624" y="988"/>
                    <a:pt x="624" y="988"/>
                  </a:cubicBezTo>
                  <a:cubicBezTo>
                    <a:pt x="613" y="988"/>
                    <a:pt x="604" y="979"/>
                    <a:pt x="604" y="968"/>
                  </a:cubicBezTo>
                  <a:cubicBezTo>
                    <a:pt x="604" y="484"/>
                    <a:pt x="604" y="484"/>
                    <a:pt x="604" y="484"/>
                  </a:cubicBezTo>
                  <a:cubicBezTo>
                    <a:pt x="604" y="283"/>
                    <a:pt x="767" y="120"/>
                    <a:pt x="968" y="120"/>
                  </a:cubicBezTo>
                  <a:cubicBezTo>
                    <a:pt x="1080" y="120"/>
                    <a:pt x="1080" y="120"/>
                    <a:pt x="1080" y="120"/>
                  </a:cubicBezTo>
                  <a:cubicBezTo>
                    <a:pt x="1281" y="120"/>
                    <a:pt x="1444" y="283"/>
                    <a:pt x="1444" y="484"/>
                  </a:cubicBezTo>
                  <a:lnTo>
                    <a:pt x="1444" y="968"/>
                  </a:lnTo>
                  <a:close/>
                  <a:moveTo>
                    <a:pt x="1928" y="859"/>
                  </a:moveTo>
                  <a:cubicBezTo>
                    <a:pt x="1928" y="861"/>
                    <a:pt x="1950" y="860"/>
                    <a:pt x="1564" y="860"/>
                  </a:cubicBezTo>
                  <a:cubicBezTo>
                    <a:pt x="1564" y="633"/>
                    <a:pt x="1572" y="416"/>
                    <a:pt x="1532" y="311"/>
                  </a:cubicBezTo>
                  <a:cubicBezTo>
                    <a:pt x="1532" y="270"/>
                    <a:pt x="1532" y="270"/>
                    <a:pt x="1532" y="270"/>
                  </a:cubicBezTo>
                  <a:cubicBezTo>
                    <a:pt x="1532" y="187"/>
                    <a:pt x="1600" y="120"/>
                    <a:pt x="1684" y="120"/>
                  </a:cubicBezTo>
                  <a:cubicBezTo>
                    <a:pt x="1776" y="120"/>
                    <a:pt x="1776" y="120"/>
                    <a:pt x="1776" y="120"/>
                  </a:cubicBezTo>
                  <a:cubicBezTo>
                    <a:pt x="1860" y="120"/>
                    <a:pt x="1928" y="187"/>
                    <a:pt x="1928" y="270"/>
                  </a:cubicBezTo>
                  <a:lnTo>
                    <a:pt x="1928" y="859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3255963" y="6259513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440"/>
                  </a:moveTo>
                  <a:cubicBezTo>
                    <a:pt x="341" y="440"/>
                    <a:pt x="440" y="341"/>
                    <a:pt x="440" y="220"/>
                  </a:cubicBezTo>
                  <a:cubicBezTo>
                    <a:pt x="440" y="99"/>
                    <a:pt x="341" y="0"/>
                    <a:pt x="220" y="0"/>
                  </a:cubicBezTo>
                  <a:cubicBezTo>
                    <a:pt x="99" y="0"/>
                    <a:pt x="0" y="99"/>
                    <a:pt x="0" y="220"/>
                  </a:cubicBezTo>
                  <a:cubicBezTo>
                    <a:pt x="0" y="341"/>
                    <a:pt x="99" y="440"/>
                    <a:pt x="220" y="440"/>
                  </a:cubicBezTo>
                  <a:close/>
                  <a:moveTo>
                    <a:pt x="220" y="120"/>
                  </a:moveTo>
                  <a:cubicBezTo>
                    <a:pt x="275" y="120"/>
                    <a:pt x="320" y="165"/>
                    <a:pt x="320" y="220"/>
                  </a:cubicBezTo>
                  <a:cubicBezTo>
                    <a:pt x="320" y="275"/>
                    <a:pt x="275" y="320"/>
                    <a:pt x="220" y="320"/>
                  </a:cubicBezTo>
                  <a:cubicBezTo>
                    <a:pt x="165" y="320"/>
                    <a:pt x="120" y="275"/>
                    <a:pt x="120" y="220"/>
                  </a:cubicBezTo>
                  <a:cubicBezTo>
                    <a:pt x="120" y="165"/>
                    <a:pt x="165" y="120"/>
                    <a:pt x="220" y="12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7" name="Google Shape;387;p22"/>
          <p:cNvGrpSpPr/>
          <p:nvPr/>
        </p:nvGrpSpPr>
        <p:grpSpPr>
          <a:xfrm>
            <a:off x="672089" y="3224249"/>
            <a:ext cx="283500" cy="313518"/>
            <a:chOff x="3241675" y="6257925"/>
            <a:chExt cx="377825" cy="417830"/>
          </a:xfrm>
        </p:grpSpPr>
        <p:sp>
          <p:nvSpPr>
            <p:cNvPr id="388" name="Google Shape;388;p22"/>
            <p:cNvSpPr/>
            <p:nvPr/>
          </p:nvSpPr>
          <p:spPr>
            <a:xfrm>
              <a:off x="3241675" y="6311900"/>
              <a:ext cx="377825" cy="363855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96" y="1792"/>
                  </a:moveTo>
                  <a:cubicBezTo>
                    <a:pt x="402" y="1792"/>
                    <a:pt x="0" y="1390"/>
                    <a:pt x="0" y="896"/>
                  </a:cubicBezTo>
                  <a:cubicBezTo>
                    <a:pt x="0" y="402"/>
                    <a:pt x="402" y="0"/>
                    <a:pt x="896" y="0"/>
                  </a:cubicBezTo>
                  <a:cubicBezTo>
                    <a:pt x="1390" y="0"/>
                    <a:pt x="1792" y="402"/>
                    <a:pt x="1792" y="896"/>
                  </a:cubicBezTo>
                  <a:cubicBezTo>
                    <a:pt x="1792" y="1390"/>
                    <a:pt x="1390" y="1792"/>
                    <a:pt x="896" y="1792"/>
                  </a:cubicBezTo>
                  <a:close/>
                  <a:moveTo>
                    <a:pt x="896" y="128"/>
                  </a:moveTo>
                  <a:cubicBezTo>
                    <a:pt x="472" y="128"/>
                    <a:pt x="128" y="473"/>
                    <a:pt x="128" y="896"/>
                  </a:cubicBezTo>
                  <a:cubicBezTo>
                    <a:pt x="128" y="1319"/>
                    <a:pt x="472" y="1664"/>
                    <a:pt x="896" y="1664"/>
                  </a:cubicBezTo>
                  <a:cubicBezTo>
                    <a:pt x="1320" y="1664"/>
                    <a:pt x="1664" y="1319"/>
                    <a:pt x="1664" y="896"/>
                  </a:cubicBezTo>
                  <a:cubicBezTo>
                    <a:pt x="1664" y="473"/>
                    <a:pt x="1320" y="128"/>
                    <a:pt x="896" y="128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3416300" y="6383338"/>
              <a:ext cx="26988" cy="131763"/>
            </a:xfrm>
            <a:custGeom>
              <a:avLst/>
              <a:gdLst/>
              <a:ahLst/>
              <a:cxnLst/>
              <a:rect l="l" t="t" r="r" b="b"/>
              <a:pathLst>
                <a:path w="128" h="619" extrusionOk="0">
                  <a:moveTo>
                    <a:pt x="64" y="619"/>
                  </a:moveTo>
                  <a:cubicBezTo>
                    <a:pt x="29" y="619"/>
                    <a:pt x="0" y="590"/>
                    <a:pt x="0" y="55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55"/>
                    <a:pt x="128" y="555"/>
                    <a:pt x="128" y="555"/>
                  </a:cubicBezTo>
                  <a:cubicBezTo>
                    <a:pt x="128" y="590"/>
                    <a:pt x="99" y="619"/>
                    <a:pt x="64" y="619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3354388" y="6257925"/>
              <a:ext cx="152400" cy="26988"/>
            </a:xfrm>
            <a:custGeom>
              <a:avLst/>
              <a:gdLst/>
              <a:ahLst/>
              <a:cxnLst/>
              <a:rect l="l" t="t" r="r" b="b"/>
              <a:pathLst>
                <a:path w="726" h="128" extrusionOk="0">
                  <a:moveTo>
                    <a:pt x="662" y="128"/>
                  </a:moveTo>
                  <a:cubicBezTo>
                    <a:pt x="64" y="128"/>
                    <a:pt x="64" y="128"/>
                    <a:pt x="64" y="128"/>
                  </a:cubicBez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662" y="0"/>
                    <a:pt x="662" y="0"/>
                    <a:pt x="662" y="0"/>
                  </a:cubicBezTo>
                  <a:cubicBezTo>
                    <a:pt x="697" y="0"/>
                    <a:pt x="726" y="29"/>
                    <a:pt x="726" y="64"/>
                  </a:cubicBezTo>
                  <a:cubicBezTo>
                    <a:pt x="726" y="99"/>
                    <a:pt x="697" y="128"/>
                    <a:pt x="662" y="128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3416300" y="6257925"/>
              <a:ext cx="26988" cy="80963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64" y="384"/>
                  </a:moveTo>
                  <a:cubicBezTo>
                    <a:pt x="29" y="384"/>
                    <a:pt x="0" y="355"/>
                    <a:pt x="0" y="32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320"/>
                    <a:pt x="128" y="320"/>
                    <a:pt x="128" y="320"/>
                  </a:cubicBezTo>
                  <a:cubicBezTo>
                    <a:pt x="128" y="355"/>
                    <a:pt x="99" y="384"/>
                    <a:pt x="64" y="384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3540125" y="6319838"/>
              <a:ext cx="71438" cy="71438"/>
            </a:xfrm>
            <a:custGeom>
              <a:avLst/>
              <a:gdLst/>
              <a:ahLst/>
              <a:cxnLst/>
              <a:rect l="l" t="t" r="r" b="b"/>
              <a:pathLst>
                <a:path w="342" h="336" extrusionOk="0">
                  <a:moveTo>
                    <a:pt x="70" y="336"/>
                  </a:moveTo>
                  <a:cubicBezTo>
                    <a:pt x="54" y="336"/>
                    <a:pt x="37" y="330"/>
                    <a:pt x="25" y="317"/>
                  </a:cubicBezTo>
                  <a:cubicBezTo>
                    <a:pt x="0" y="292"/>
                    <a:pt x="0" y="252"/>
                    <a:pt x="25" y="227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51" y="0"/>
                    <a:pt x="292" y="0"/>
                    <a:pt x="317" y="25"/>
                  </a:cubicBezTo>
                  <a:cubicBezTo>
                    <a:pt x="342" y="50"/>
                    <a:pt x="342" y="91"/>
                    <a:pt x="317" y="116"/>
                  </a:cubicBezTo>
                  <a:cubicBezTo>
                    <a:pt x="115" y="317"/>
                    <a:pt x="115" y="317"/>
                    <a:pt x="115" y="317"/>
                  </a:cubicBezTo>
                  <a:cubicBezTo>
                    <a:pt x="103" y="330"/>
                    <a:pt x="86" y="336"/>
                    <a:pt x="70" y="336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3" name="Google Shape;393;p22"/>
          <p:cNvGrpSpPr/>
          <p:nvPr/>
        </p:nvGrpSpPr>
        <p:grpSpPr>
          <a:xfrm>
            <a:off x="662167" y="4015383"/>
            <a:ext cx="303344" cy="288000"/>
            <a:chOff x="2828925" y="6162675"/>
            <a:chExt cx="407988" cy="387351"/>
          </a:xfrm>
        </p:grpSpPr>
        <p:sp>
          <p:nvSpPr>
            <p:cNvPr id="394" name="Google Shape;394;p22"/>
            <p:cNvSpPr/>
            <p:nvPr/>
          </p:nvSpPr>
          <p:spPr>
            <a:xfrm>
              <a:off x="2828925" y="6162675"/>
              <a:ext cx="407988" cy="174625"/>
            </a:xfrm>
            <a:custGeom>
              <a:avLst/>
              <a:gdLst/>
              <a:ahLst/>
              <a:cxnLst/>
              <a:rect l="l" t="t" r="r" b="b"/>
              <a:pathLst>
                <a:path w="2076" h="893" extrusionOk="0">
                  <a:moveTo>
                    <a:pt x="1764" y="11"/>
                  </a:moveTo>
                  <a:cubicBezTo>
                    <a:pt x="1634" y="1"/>
                    <a:pt x="1502" y="0"/>
                    <a:pt x="1372" y="9"/>
                  </a:cubicBezTo>
                  <a:cubicBezTo>
                    <a:pt x="1269" y="15"/>
                    <a:pt x="1175" y="70"/>
                    <a:pt x="1119" y="156"/>
                  </a:cubicBezTo>
                  <a:cubicBezTo>
                    <a:pt x="1065" y="147"/>
                    <a:pt x="1011" y="147"/>
                    <a:pt x="957" y="156"/>
                  </a:cubicBezTo>
                  <a:cubicBezTo>
                    <a:pt x="901" y="70"/>
                    <a:pt x="807" y="15"/>
                    <a:pt x="704" y="9"/>
                  </a:cubicBezTo>
                  <a:cubicBezTo>
                    <a:pt x="574" y="0"/>
                    <a:pt x="442" y="1"/>
                    <a:pt x="312" y="11"/>
                  </a:cubicBezTo>
                  <a:cubicBezTo>
                    <a:pt x="135" y="25"/>
                    <a:pt x="0" y="181"/>
                    <a:pt x="15" y="361"/>
                  </a:cubicBezTo>
                  <a:cubicBezTo>
                    <a:pt x="34" y="587"/>
                    <a:pt x="34" y="587"/>
                    <a:pt x="34" y="587"/>
                  </a:cubicBezTo>
                  <a:cubicBezTo>
                    <a:pt x="47" y="745"/>
                    <a:pt x="171" y="870"/>
                    <a:pt x="330" y="883"/>
                  </a:cubicBezTo>
                  <a:cubicBezTo>
                    <a:pt x="445" y="893"/>
                    <a:pt x="558" y="892"/>
                    <a:pt x="668" y="882"/>
                  </a:cubicBezTo>
                  <a:cubicBezTo>
                    <a:pt x="810" y="869"/>
                    <a:pt x="925" y="766"/>
                    <a:pt x="955" y="626"/>
                  </a:cubicBezTo>
                  <a:cubicBezTo>
                    <a:pt x="1002" y="400"/>
                    <a:pt x="1018" y="359"/>
                    <a:pt x="1005" y="280"/>
                  </a:cubicBezTo>
                  <a:cubicBezTo>
                    <a:pt x="1027" y="278"/>
                    <a:pt x="1049" y="278"/>
                    <a:pt x="1071" y="280"/>
                  </a:cubicBezTo>
                  <a:cubicBezTo>
                    <a:pt x="1058" y="359"/>
                    <a:pt x="1074" y="399"/>
                    <a:pt x="1121" y="626"/>
                  </a:cubicBezTo>
                  <a:cubicBezTo>
                    <a:pt x="1151" y="766"/>
                    <a:pt x="1266" y="869"/>
                    <a:pt x="1408" y="882"/>
                  </a:cubicBezTo>
                  <a:cubicBezTo>
                    <a:pt x="1518" y="892"/>
                    <a:pt x="1631" y="893"/>
                    <a:pt x="1746" y="883"/>
                  </a:cubicBezTo>
                  <a:cubicBezTo>
                    <a:pt x="1905" y="870"/>
                    <a:pt x="2029" y="745"/>
                    <a:pt x="2042" y="587"/>
                  </a:cubicBezTo>
                  <a:cubicBezTo>
                    <a:pt x="2061" y="361"/>
                    <a:pt x="2061" y="361"/>
                    <a:pt x="2061" y="361"/>
                  </a:cubicBezTo>
                  <a:cubicBezTo>
                    <a:pt x="2076" y="184"/>
                    <a:pt x="1944" y="26"/>
                    <a:pt x="1764" y="11"/>
                  </a:cubicBezTo>
                  <a:close/>
                  <a:moveTo>
                    <a:pt x="876" y="372"/>
                  </a:moveTo>
                  <a:cubicBezTo>
                    <a:pt x="829" y="599"/>
                    <a:pt x="829" y="599"/>
                    <a:pt x="829" y="599"/>
                  </a:cubicBezTo>
                  <a:cubicBezTo>
                    <a:pt x="811" y="684"/>
                    <a:pt x="742" y="746"/>
                    <a:pt x="656" y="754"/>
                  </a:cubicBezTo>
                  <a:cubicBezTo>
                    <a:pt x="554" y="764"/>
                    <a:pt x="448" y="764"/>
                    <a:pt x="341" y="755"/>
                  </a:cubicBezTo>
                  <a:cubicBezTo>
                    <a:pt x="245" y="747"/>
                    <a:pt x="170" y="672"/>
                    <a:pt x="162" y="576"/>
                  </a:cubicBezTo>
                  <a:cubicBezTo>
                    <a:pt x="143" y="351"/>
                    <a:pt x="143" y="351"/>
                    <a:pt x="143" y="351"/>
                  </a:cubicBezTo>
                  <a:cubicBezTo>
                    <a:pt x="134" y="243"/>
                    <a:pt x="214" y="148"/>
                    <a:pt x="322" y="140"/>
                  </a:cubicBezTo>
                  <a:cubicBezTo>
                    <a:pt x="446" y="130"/>
                    <a:pt x="572" y="129"/>
                    <a:pt x="696" y="137"/>
                  </a:cubicBezTo>
                  <a:cubicBezTo>
                    <a:pt x="815" y="145"/>
                    <a:pt x="901" y="255"/>
                    <a:pt x="876" y="372"/>
                  </a:cubicBezTo>
                  <a:close/>
                  <a:moveTo>
                    <a:pt x="1933" y="351"/>
                  </a:moveTo>
                  <a:cubicBezTo>
                    <a:pt x="1914" y="576"/>
                    <a:pt x="1914" y="576"/>
                    <a:pt x="1914" y="576"/>
                  </a:cubicBezTo>
                  <a:cubicBezTo>
                    <a:pt x="1906" y="672"/>
                    <a:pt x="1831" y="747"/>
                    <a:pt x="1735" y="755"/>
                  </a:cubicBezTo>
                  <a:cubicBezTo>
                    <a:pt x="1628" y="764"/>
                    <a:pt x="1522" y="764"/>
                    <a:pt x="1420" y="754"/>
                  </a:cubicBezTo>
                  <a:cubicBezTo>
                    <a:pt x="1334" y="746"/>
                    <a:pt x="1265" y="684"/>
                    <a:pt x="1247" y="599"/>
                  </a:cubicBezTo>
                  <a:cubicBezTo>
                    <a:pt x="1200" y="372"/>
                    <a:pt x="1200" y="372"/>
                    <a:pt x="1200" y="372"/>
                  </a:cubicBezTo>
                  <a:cubicBezTo>
                    <a:pt x="1175" y="255"/>
                    <a:pt x="1261" y="145"/>
                    <a:pt x="1380" y="137"/>
                  </a:cubicBezTo>
                  <a:cubicBezTo>
                    <a:pt x="1500" y="129"/>
                    <a:pt x="1626" y="129"/>
                    <a:pt x="1754" y="140"/>
                  </a:cubicBezTo>
                  <a:cubicBezTo>
                    <a:pt x="1861" y="148"/>
                    <a:pt x="1942" y="243"/>
                    <a:pt x="1933" y="351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2832100" y="6370638"/>
              <a:ext cx="404813" cy="179388"/>
            </a:xfrm>
            <a:custGeom>
              <a:avLst/>
              <a:gdLst/>
              <a:ahLst/>
              <a:cxnLst/>
              <a:rect l="l" t="t" r="r" b="b"/>
              <a:pathLst>
                <a:path w="2063" h="914" extrusionOk="0">
                  <a:moveTo>
                    <a:pt x="1857" y="248"/>
                  </a:moveTo>
                  <a:cubicBezTo>
                    <a:pt x="1695" y="147"/>
                    <a:pt x="1561" y="341"/>
                    <a:pt x="1669" y="454"/>
                  </a:cubicBezTo>
                  <a:cubicBezTo>
                    <a:pt x="1670" y="456"/>
                    <a:pt x="1671" y="458"/>
                    <a:pt x="1672" y="462"/>
                  </a:cubicBezTo>
                  <a:cubicBezTo>
                    <a:pt x="1664" y="467"/>
                    <a:pt x="1659" y="469"/>
                    <a:pt x="1657" y="469"/>
                  </a:cubicBezTo>
                  <a:cubicBezTo>
                    <a:pt x="1617" y="447"/>
                    <a:pt x="1568" y="316"/>
                    <a:pt x="1550" y="274"/>
                  </a:cubicBezTo>
                  <a:cubicBezTo>
                    <a:pt x="1460" y="66"/>
                    <a:pt x="1196" y="0"/>
                    <a:pt x="1018" y="147"/>
                  </a:cubicBezTo>
                  <a:cubicBezTo>
                    <a:pt x="839" y="2"/>
                    <a:pt x="576" y="70"/>
                    <a:pt x="488" y="279"/>
                  </a:cubicBezTo>
                  <a:cubicBezTo>
                    <a:pt x="470" y="321"/>
                    <a:pt x="422" y="453"/>
                    <a:pt x="383" y="475"/>
                  </a:cubicBezTo>
                  <a:cubicBezTo>
                    <a:pt x="380" y="474"/>
                    <a:pt x="375" y="472"/>
                    <a:pt x="368" y="467"/>
                  </a:cubicBezTo>
                  <a:cubicBezTo>
                    <a:pt x="369" y="461"/>
                    <a:pt x="372" y="458"/>
                    <a:pt x="371" y="459"/>
                  </a:cubicBezTo>
                  <a:cubicBezTo>
                    <a:pt x="478" y="345"/>
                    <a:pt x="341" y="153"/>
                    <a:pt x="181" y="255"/>
                  </a:cubicBezTo>
                  <a:cubicBezTo>
                    <a:pt x="22" y="355"/>
                    <a:pt x="0" y="648"/>
                    <a:pt x="213" y="801"/>
                  </a:cubicBezTo>
                  <a:cubicBezTo>
                    <a:pt x="308" y="869"/>
                    <a:pt x="439" y="900"/>
                    <a:pt x="545" y="900"/>
                  </a:cubicBezTo>
                  <a:cubicBezTo>
                    <a:pt x="724" y="900"/>
                    <a:pt x="902" y="815"/>
                    <a:pt x="1021" y="687"/>
                  </a:cubicBezTo>
                  <a:cubicBezTo>
                    <a:pt x="1162" y="837"/>
                    <a:pt x="1370" y="914"/>
                    <a:pt x="1557" y="892"/>
                  </a:cubicBezTo>
                  <a:cubicBezTo>
                    <a:pt x="2050" y="835"/>
                    <a:pt x="2063" y="375"/>
                    <a:pt x="1857" y="248"/>
                  </a:cubicBezTo>
                  <a:close/>
                  <a:moveTo>
                    <a:pt x="1542" y="765"/>
                  </a:moveTo>
                  <a:cubicBezTo>
                    <a:pt x="1371" y="785"/>
                    <a:pt x="1179" y="695"/>
                    <a:pt x="1072" y="548"/>
                  </a:cubicBezTo>
                  <a:cubicBezTo>
                    <a:pt x="1047" y="513"/>
                    <a:pt x="993" y="513"/>
                    <a:pt x="968" y="549"/>
                  </a:cubicBezTo>
                  <a:cubicBezTo>
                    <a:pt x="863" y="697"/>
                    <a:pt x="672" y="788"/>
                    <a:pt x="501" y="769"/>
                  </a:cubicBezTo>
                  <a:cubicBezTo>
                    <a:pt x="133" y="729"/>
                    <a:pt x="145" y="430"/>
                    <a:pt x="250" y="363"/>
                  </a:cubicBezTo>
                  <a:cubicBezTo>
                    <a:pt x="254" y="361"/>
                    <a:pt x="265" y="355"/>
                    <a:pt x="270" y="355"/>
                  </a:cubicBezTo>
                  <a:cubicBezTo>
                    <a:pt x="278" y="355"/>
                    <a:pt x="283" y="365"/>
                    <a:pt x="277" y="371"/>
                  </a:cubicBezTo>
                  <a:cubicBezTo>
                    <a:pt x="227" y="424"/>
                    <a:pt x="219" y="525"/>
                    <a:pt x="299" y="576"/>
                  </a:cubicBezTo>
                  <a:cubicBezTo>
                    <a:pt x="341" y="603"/>
                    <a:pt x="382" y="610"/>
                    <a:pt x="420" y="598"/>
                  </a:cubicBezTo>
                  <a:cubicBezTo>
                    <a:pt x="518" y="566"/>
                    <a:pt x="567" y="422"/>
                    <a:pt x="606" y="329"/>
                  </a:cubicBezTo>
                  <a:cubicBezTo>
                    <a:pt x="669" y="180"/>
                    <a:pt x="866" y="152"/>
                    <a:pt x="969" y="278"/>
                  </a:cubicBezTo>
                  <a:cubicBezTo>
                    <a:pt x="995" y="310"/>
                    <a:pt x="1043" y="309"/>
                    <a:pt x="1069" y="277"/>
                  </a:cubicBezTo>
                  <a:cubicBezTo>
                    <a:pt x="1171" y="150"/>
                    <a:pt x="1369" y="178"/>
                    <a:pt x="1432" y="325"/>
                  </a:cubicBezTo>
                  <a:cubicBezTo>
                    <a:pt x="1473" y="419"/>
                    <a:pt x="1523" y="562"/>
                    <a:pt x="1620" y="593"/>
                  </a:cubicBezTo>
                  <a:cubicBezTo>
                    <a:pt x="1659" y="605"/>
                    <a:pt x="1700" y="597"/>
                    <a:pt x="1742" y="569"/>
                  </a:cubicBezTo>
                  <a:cubicBezTo>
                    <a:pt x="1819" y="519"/>
                    <a:pt x="1814" y="419"/>
                    <a:pt x="1762" y="365"/>
                  </a:cubicBezTo>
                  <a:cubicBezTo>
                    <a:pt x="1755" y="358"/>
                    <a:pt x="1762" y="346"/>
                    <a:pt x="1772" y="349"/>
                  </a:cubicBezTo>
                  <a:cubicBezTo>
                    <a:pt x="1891" y="387"/>
                    <a:pt x="1930" y="719"/>
                    <a:pt x="1542" y="765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6" name="Google Shape;396;p22"/>
          <p:cNvGrpSpPr/>
          <p:nvPr/>
        </p:nvGrpSpPr>
        <p:grpSpPr>
          <a:xfrm>
            <a:off x="663820" y="4828760"/>
            <a:ext cx="292522" cy="242605"/>
            <a:chOff x="595313" y="3714750"/>
            <a:chExt cx="366712" cy="315913"/>
          </a:xfrm>
        </p:grpSpPr>
        <p:sp>
          <p:nvSpPr>
            <p:cNvPr id="397" name="Google Shape;397;p22"/>
            <p:cNvSpPr/>
            <p:nvPr/>
          </p:nvSpPr>
          <p:spPr>
            <a:xfrm>
              <a:off x="595313" y="3714750"/>
              <a:ext cx="366712" cy="315913"/>
            </a:xfrm>
            <a:custGeom>
              <a:avLst/>
              <a:gdLst/>
              <a:ahLst/>
              <a:cxnLst/>
              <a:rect l="l" t="t" r="r" b="b"/>
              <a:pathLst>
                <a:path w="1240" h="1070" extrusionOk="0">
                  <a:moveTo>
                    <a:pt x="1062" y="185"/>
                  </a:moveTo>
                  <a:cubicBezTo>
                    <a:pt x="1061" y="184"/>
                    <a:pt x="1060" y="183"/>
                    <a:pt x="1058" y="181"/>
                  </a:cubicBezTo>
                  <a:cubicBezTo>
                    <a:pt x="1057" y="180"/>
                    <a:pt x="1056" y="179"/>
                    <a:pt x="1055" y="178"/>
                  </a:cubicBezTo>
                  <a:cubicBezTo>
                    <a:pt x="938" y="63"/>
                    <a:pt x="783" y="0"/>
                    <a:pt x="620" y="0"/>
                  </a:cubicBezTo>
                  <a:cubicBezTo>
                    <a:pt x="457" y="0"/>
                    <a:pt x="302" y="63"/>
                    <a:pt x="185" y="178"/>
                  </a:cubicBezTo>
                  <a:cubicBezTo>
                    <a:pt x="184" y="179"/>
                    <a:pt x="183" y="180"/>
                    <a:pt x="182" y="181"/>
                  </a:cubicBezTo>
                  <a:cubicBezTo>
                    <a:pt x="180" y="183"/>
                    <a:pt x="179" y="184"/>
                    <a:pt x="178" y="185"/>
                  </a:cubicBezTo>
                  <a:cubicBezTo>
                    <a:pt x="63" y="302"/>
                    <a:pt x="0" y="456"/>
                    <a:pt x="0" y="620"/>
                  </a:cubicBezTo>
                  <a:cubicBezTo>
                    <a:pt x="0" y="785"/>
                    <a:pt x="64" y="941"/>
                    <a:pt x="181" y="1058"/>
                  </a:cubicBezTo>
                  <a:cubicBezTo>
                    <a:pt x="182" y="1059"/>
                    <a:pt x="182" y="1059"/>
                    <a:pt x="182" y="1059"/>
                  </a:cubicBezTo>
                  <a:cubicBezTo>
                    <a:pt x="182" y="1059"/>
                    <a:pt x="182" y="1059"/>
                    <a:pt x="182" y="1059"/>
                  </a:cubicBezTo>
                  <a:cubicBezTo>
                    <a:pt x="190" y="1066"/>
                    <a:pt x="200" y="1070"/>
                    <a:pt x="210" y="1070"/>
                  </a:cubicBezTo>
                  <a:cubicBezTo>
                    <a:pt x="221" y="1070"/>
                    <a:pt x="231" y="1066"/>
                    <a:pt x="238" y="1058"/>
                  </a:cubicBezTo>
                  <a:cubicBezTo>
                    <a:pt x="239" y="1058"/>
                    <a:pt x="239" y="1057"/>
                    <a:pt x="240" y="1057"/>
                  </a:cubicBezTo>
                  <a:cubicBezTo>
                    <a:pt x="332" y="964"/>
                    <a:pt x="332" y="964"/>
                    <a:pt x="332" y="964"/>
                  </a:cubicBezTo>
                  <a:cubicBezTo>
                    <a:pt x="348" y="949"/>
                    <a:pt x="348" y="923"/>
                    <a:pt x="332" y="908"/>
                  </a:cubicBezTo>
                  <a:cubicBezTo>
                    <a:pt x="317" y="892"/>
                    <a:pt x="291" y="892"/>
                    <a:pt x="276" y="908"/>
                  </a:cubicBezTo>
                  <a:cubicBezTo>
                    <a:pt x="211" y="972"/>
                    <a:pt x="211" y="972"/>
                    <a:pt x="211" y="972"/>
                  </a:cubicBezTo>
                  <a:cubicBezTo>
                    <a:pt x="134" y="884"/>
                    <a:pt x="90" y="776"/>
                    <a:pt x="81" y="660"/>
                  </a:cubicBezTo>
                  <a:cubicBezTo>
                    <a:pt x="173" y="660"/>
                    <a:pt x="173" y="660"/>
                    <a:pt x="173" y="660"/>
                  </a:cubicBezTo>
                  <a:cubicBezTo>
                    <a:pt x="195" y="660"/>
                    <a:pt x="213" y="642"/>
                    <a:pt x="213" y="620"/>
                  </a:cubicBezTo>
                  <a:cubicBezTo>
                    <a:pt x="213" y="598"/>
                    <a:pt x="195" y="580"/>
                    <a:pt x="173" y="580"/>
                  </a:cubicBezTo>
                  <a:cubicBezTo>
                    <a:pt x="81" y="580"/>
                    <a:pt x="81" y="580"/>
                    <a:pt x="81" y="580"/>
                  </a:cubicBezTo>
                  <a:cubicBezTo>
                    <a:pt x="90" y="465"/>
                    <a:pt x="136" y="355"/>
                    <a:pt x="211" y="268"/>
                  </a:cubicBezTo>
                  <a:cubicBezTo>
                    <a:pt x="276" y="332"/>
                    <a:pt x="276" y="332"/>
                    <a:pt x="276" y="332"/>
                  </a:cubicBezTo>
                  <a:cubicBezTo>
                    <a:pt x="283" y="340"/>
                    <a:pt x="293" y="344"/>
                    <a:pt x="304" y="344"/>
                  </a:cubicBezTo>
                  <a:cubicBezTo>
                    <a:pt x="315" y="344"/>
                    <a:pt x="325" y="340"/>
                    <a:pt x="332" y="332"/>
                  </a:cubicBezTo>
                  <a:cubicBezTo>
                    <a:pt x="348" y="316"/>
                    <a:pt x="348" y="291"/>
                    <a:pt x="332" y="275"/>
                  </a:cubicBezTo>
                  <a:cubicBezTo>
                    <a:pt x="268" y="211"/>
                    <a:pt x="268" y="211"/>
                    <a:pt x="268" y="211"/>
                  </a:cubicBezTo>
                  <a:cubicBezTo>
                    <a:pt x="355" y="136"/>
                    <a:pt x="465" y="90"/>
                    <a:pt x="580" y="81"/>
                  </a:cubicBezTo>
                  <a:cubicBezTo>
                    <a:pt x="580" y="173"/>
                    <a:pt x="580" y="173"/>
                    <a:pt x="580" y="173"/>
                  </a:cubicBezTo>
                  <a:cubicBezTo>
                    <a:pt x="580" y="195"/>
                    <a:pt x="598" y="213"/>
                    <a:pt x="620" y="213"/>
                  </a:cubicBezTo>
                  <a:cubicBezTo>
                    <a:pt x="642" y="213"/>
                    <a:pt x="660" y="195"/>
                    <a:pt x="660" y="173"/>
                  </a:cubicBezTo>
                  <a:cubicBezTo>
                    <a:pt x="660" y="81"/>
                    <a:pt x="660" y="81"/>
                    <a:pt x="660" y="81"/>
                  </a:cubicBezTo>
                  <a:cubicBezTo>
                    <a:pt x="775" y="90"/>
                    <a:pt x="885" y="136"/>
                    <a:pt x="972" y="211"/>
                  </a:cubicBezTo>
                  <a:cubicBezTo>
                    <a:pt x="908" y="275"/>
                    <a:pt x="908" y="275"/>
                    <a:pt x="908" y="275"/>
                  </a:cubicBezTo>
                  <a:cubicBezTo>
                    <a:pt x="892" y="291"/>
                    <a:pt x="892" y="316"/>
                    <a:pt x="908" y="332"/>
                  </a:cubicBezTo>
                  <a:cubicBezTo>
                    <a:pt x="915" y="340"/>
                    <a:pt x="925" y="344"/>
                    <a:pt x="936" y="344"/>
                  </a:cubicBezTo>
                  <a:cubicBezTo>
                    <a:pt x="947" y="344"/>
                    <a:pt x="957" y="340"/>
                    <a:pt x="964" y="332"/>
                  </a:cubicBezTo>
                  <a:cubicBezTo>
                    <a:pt x="1029" y="268"/>
                    <a:pt x="1029" y="268"/>
                    <a:pt x="1029" y="268"/>
                  </a:cubicBezTo>
                  <a:cubicBezTo>
                    <a:pt x="1104" y="355"/>
                    <a:pt x="1150" y="465"/>
                    <a:pt x="1159" y="580"/>
                  </a:cubicBezTo>
                  <a:cubicBezTo>
                    <a:pt x="1067" y="580"/>
                    <a:pt x="1067" y="580"/>
                    <a:pt x="1067" y="580"/>
                  </a:cubicBezTo>
                  <a:cubicBezTo>
                    <a:pt x="1045" y="580"/>
                    <a:pt x="1027" y="598"/>
                    <a:pt x="1027" y="620"/>
                  </a:cubicBezTo>
                  <a:cubicBezTo>
                    <a:pt x="1027" y="642"/>
                    <a:pt x="1045" y="660"/>
                    <a:pt x="1067" y="660"/>
                  </a:cubicBezTo>
                  <a:cubicBezTo>
                    <a:pt x="1159" y="660"/>
                    <a:pt x="1159" y="660"/>
                    <a:pt x="1159" y="660"/>
                  </a:cubicBezTo>
                  <a:cubicBezTo>
                    <a:pt x="1150" y="776"/>
                    <a:pt x="1106" y="884"/>
                    <a:pt x="1029" y="972"/>
                  </a:cubicBezTo>
                  <a:cubicBezTo>
                    <a:pt x="964" y="908"/>
                    <a:pt x="964" y="908"/>
                    <a:pt x="964" y="908"/>
                  </a:cubicBezTo>
                  <a:cubicBezTo>
                    <a:pt x="949" y="892"/>
                    <a:pt x="923" y="892"/>
                    <a:pt x="908" y="908"/>
                  </a:cubicBezTo>
                  <a:cubicBezTo>
                    <a:pt x="892" y="923"/>
                    <a:pt x="892" y="949"/>
                    <a:pt x="908" y="964"/>
                  </a:cubicBezTo>
                  <a:cubicBezTo>
                    <a:pt x="1002" y="1058"/>
                    <a:pt x="1002" y="1058"/>
                    <a:pt x="1002" y="1058"/>
                  </a:cubicBezTo>
                  <a:cubicBezTo>
                    <a:pt x="1009" y="1066"/>
                    <a:pt x="1019" y="1070"/>
                    <a:pt x="1030" y="1070"/>
                  </a:cubicBezTo>
                  <a:cubicBezTo>
                    <a:pt x="1035" y="1070"/>
                    <a:pt x="1040" y="1069"/>
                    <a:pt x="1045" y="1067"/>
                  </a:cubicBezTo>
                  <a:cubicBezTo>
                    <a:pt x="1050" y="1065"/>
                    <a:pt x="1055" y="1062"/>
                    <a:pt x="1058" y="1058"/>
                  </a:cubicBezTo>
                  <a:cubicBezTo>
                    <a:pt x="1176" y="941"/>
                    <a:pt x="1240" y="786"/>
                    <a:pt x="1240" y="620"/>
                  </a:cubicBezTo>
                  <a:cubicBezTo>
                    <a:pt x="1240" y="456"/>
                    <a:pt x="1177" y="302"/>
                    <a:pt x="1062" y="185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739775" y="3792538"/>
              <a:ext cx="88900" cy="141288"/>
            </a:xfrm>
            <a:custGeom>
              <a:avLst/>
              <a:gdLst/>
              <a:ahLst/>
              <a:cxnLst/>
              <a:rect l="l" t="t" r="r" b="b"/>
              <a:pathLst>
                <a:path w="298" h="479" extrusionOk="0">
                  <a:moveTo>
                    <a:pt x="272" y="4"/>
                  </a:moveTo>
                  <a:cubicBezTo>
                    <a:pt x="262" y="0"/>
                    <a:pt x="251" y="0"/>
                    <a:pt x="241" y="4"/>
                  </a:cubicBezTo>
                  <a:cubicBezTo>
                    <a:pt x="231" y="8"/>
                    <a:pt x="224" y="16"/>
                    <a:pt x="220" y="26"/>
                  </a:cubicBezTo>
                  <a:cubicBezTo>
                    <a:pt x="136" y="235"/>
                    <a:pt x="136" y="235"/>
                    <a:pt x="136" y="235"/>
                  </a:cubicBezTo>
                  <a:cubicBezTo>
                    <a:pt x="134" y="235"/>
                    <a:pt x="132" y="235"/>
                    <a:pt x="130" y="235"/>
                  </a:cubicBezTo>
                  <a:cubicBezTo>
                    <a:pt x="84" y="235"/>
                    <a:pt x="42" y="261"/>
                    <a:pt x="22" y="302"/>
                  </a:cubicBezTo>
                  <a:cubicBezTo>
                    <a:pt x="0" y="345"/>
                    <a:pt x="5" y="395"/>
                    <a:pt x="36" y="438"/>
                  </a:cubicBezTo>
                  <a:cubicBezTo>
                    <a:pt x="40" y="443"/>
                    <a:pt x="44" y="447"/>
                    <a:pt x="49" y="451"/>
                  </a:cubicBezTo>
                  <a:cubicBezTo>
                    <a:pt x="74" y="469"/>
                    <a:pt x="102" y="479"/>
                    <a:pt x="130" y="479"/>
                  </a:cubicBezTo>
                  <a:cubicBezTo>
                    <a:pt x="176" y="479"/>
                    <a:pt x="218" y="453"/>
                    <a:pt x="238" y="412"/>
                  </a:cubicBezTo>
                  <a:cubicBezTo>
                    <a:pt x="260" y="369"/>
                    <a:pt x="255" y="318"/>
                    <a:pt x="224" y="276"/>
                  </a:cubicBezTo>
                  <a:cubicBezTo>
                    <a:pt x="220" y="271"/>
                    <a:pt x="216" y="267"/>
                    <a:pt x="211" y="263"/>
                  </a:cubicBezTo>
                  <a:cubicBezTo>
                    <a:pt x="211" y="263"/>
                    <a:pt x="211" y="263"/>
                    <a:pt x="211" y="263"/>
                  </a:cubicBezTo>
                  <a:cubicBezTo>
                    <a:pt x="294" y="56"/>
                    <a:pt x="294" y="56"/>
                    <a:pt x="294" y="56"/>
                  </a:cubicBezTo>
                  <a:cubicBezTo>
                    <a:pt x="298" y="46"/>
                    <a:pt x="298" y="35"/>
                    <a:pt x="293" y="25"/>
                  </a:cubicBezTo>
                  <a:cubicBezTo>
                    <a:pt x="289" y="15"/>
                    <a:pt x="281" y="8"/>
                    <a:pt x="272" y="4"/>
                  </a:cubicBezTo>
                  <a:close/>
                  <a:moveTo>
                    <a:pt x="93" y="338"/>
                  </a:moveTo>
                  <a:cubicBezTo>
                    <a:pt x="100" y="324"/>
                    <a:pt x="114" y="315"/>
                    <a:pt x="130" y="315"/>
                  </a:cubicBezTo>
                  <a:cubicBezTo>
                    <a:pt x="135" y="315"/>
                    <a:pt x="140" y="316"/>
                    <a:pt x="145" y="318"/>
                  </a:cubicBezTo>
                  <a:cubicBezTo>
                    <a:pt x="146" y="318"/>
                    <a:pt x="146" y="318"/>
                    <a:pt x="146" y="318"/>
                  </a:cubicBezTo>
                  <a:cubicBezTo>
                    <a:pt x="146" y="318"/>
                    <a:pt x="147" y="319"/>
                    <a:pt x="148" y="319"/>
                  </a:cubicBezTo>
                  <a:cubicBezTo>
                    <a:pt x="152" y="321"/>
                    <a:pt x="157" y="323"/>
                    <a:pt x="161" y="326"/>
                  </a:cubicBezTo>
                  <a:cubicBezTo>
                    <a:pt x="172" y="343"/>
                    <a:pt x="175" y="361"/>
                    <a:pt x="167" y="376"/>
                  </a:cubicBezTo>
                  <a:cubicBezTo>
                    <a:pt x="160" y="390"/>
                    <a:pt x="146" y="399"/>
                    <a:pt x="130" y="399"/>
                  </a:cubicBezTo>
                  <a:cubicBezTo>
                    <a:pt x="120" y="399"/>
                    <a:pt x="109" y="395"/>
                    <a:pt x="99" y="388"/>
                  </a:cubicBezTo>
                  <a:cubicBezTo>
                    <a:pt x="88" y="371"/>
                    <a:pt x="85" y="353"/>
                    <a:pt x="93" y="338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99" name="Google Shape;399;p22"/>
          <p:cNvSpPr/>
          <p:nvPr/>
        </p:nvSpPr>
        <p:spPr>
          <a:xfrm>
            <a:off x="6574326" y="1965828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2048" h="2048" extrusionOk="0">
                <a:moveTo>
                  <a:pt x="1024" y="0"/>
                </a:moveTo>
                <a:cubicBezTo>
                  <a:pt x="458" y="0"/>
                  <a:pt x="0" y="458"/>
                  <a:pt x="0" y="1024"/>
                </a:cubicBezTo>
                <a:cubicBezTo>
                  <a:pt x="0" y="1590"/>
                  <a:pt x="458" y="2048"/>
                  <a:pt x="1024" y="2048"/>
                </a:cubicBezTo>
                <a:cubicBezTo>
                  <a:pt x="1589" y="2048"/>
                  <a:pt x="2048" y="1591"/>
                  <a:pt x="2048" y="1024"/>
                </a:cubicBezTo>
                <a:cubicBezTo>
                  <a:pt x="2048" y="458"/>
                  <a:pt x="1589" y="0"/>
                  <a:pt x="1024" y="0"/>
                </a:cubicBezTo>
                <a:close/>
                <a:moveTo>
                  <a:pt x="956" y="1909"/>
                </a:moveTo>
                <a:cubicBezTo>
                  <a:pt x="498" y="1874"/>
                  <a:pt x="137" y="1490"/>
                  <a:pt x="137" y="1024"/>
                </a:cubicBezTo>
                <a:cubicBezTo>
                  <a:pt x="137" y="558"/>
                  <a:pt x="498" y="174"/>
                  <a:pt x="956" y="139"/>
                </a:cubicBezTo>
                <a:lnTo>
                  <a:pt x="956" y="1909"/>
                </a:lnTo>
                <a:close/>
                <a:moveTo>
                  <a:pt x="1092" y="139"/>
                </a:moveTo>
                <a:cubicBezTo>
                  <a:pt x="1146" y="143"/>
                  <a:pt x="1199" y="152"/>
                  <a:pt x="1250" y="166"/>
                </a:cubicBezTo>
                <a:cubicBezTo>
                  <a:pt x="1092" y="323"/>
                  <a:pt x="1092" y="323"/>
                  <a:pt x="1092" y="323"/>
                </a:cubicBezTo>
                <a:lnTo>
                  <a:pt x="1092" y="139"/>
                </a:lnTo>
                <a:close/>
                <a:moveTo>
                  <a:pt x="1092" y="516"/>
                </a:moveTo>
                <a:cubicBezTo>
                  <a:pt x="1392" y="216"/>
                  <a:pt x="1392" y="216"/>
                  <a:pt x="1392" y="216"/>
                </a:cubicBezTo>
                <a:cubicBezTo>
                  <a:pt x="1463" y="249"/>
                  <a:pt x="1530" y="291"/>
                  <a:pt x="1590" y="341"/>
                </a:cubicBezTo>
                <a:cubicBezTo>
                  <a:pt x="1092" y="838"/>
                  <a:pt x="1092" y="838"/>
                  <a:pt x="1092" y="838"/>
                </a:cubicBezTo>
                <a:lnTo>
                  <a:pt x="1092" y="516"/>
                </a:lnTo>
                <a:close/>
                <a:moveTo>
                  <a:pt x="1092" y="1031"/>
                </a:moveTo>
                <a:cubicBezTo>
                  <a:pt x="1688" y="436"/>
                  <a:pt x="1688" y="436"/>
                  <a:pt x="1688" y="436"/>
                </a:cubicBezTo>
                <a:cubicBezTo>
                  <a:pt x="1739" y="493"/>
                  <a:pt x="1783" y="558"/>
                  <a:pt x="1818" y="627"/>
                </a:cubicBezTo>
                <a:cubicBezTo>
                  <a:pt x="1092" y="1353"/>
                  <a:pt x="1092" y="1353"/>
                  <a:pt x="1092" y="1353"/>
                </a:cubicBezTo>
                <a:lnTo>
                  <a:pt x="1092" y="1031"/>
                </a:lnTo>
                <a:close/>
                <a:moveTo>
                  <a:pt x="1279" y="1874"/>
                </a:moveTo>
                <a:cubicBezTo>
                  <a:pt x="1874" y="1279"/>
                  <a:pt x="1874" y="1279"/>
                  <a:pt x="1874" y="1279"/>
                </a:cubicBezTo>
                <a:cubicBezTo>
                  <a:pt x="1788" y="1564"/>
                  <a:pt x="1564" y="1788"/>
                  <a:pt x="1279" y="1874"/>
                </a:cubicBezTo>
                <a:close/>
                <a:moveTo>
                  <a:pt x="1092" y="1868"/>
                </a:moveTo>
                <a:cubicBezTo>
                  <a:pt x="1092" y="1546"/>
                  <a:pt x="1092" y="1546"/>
                  <a:pt x="1092" y="1546"/>
                </a:cubicBezTo>
                <a:cubicBezTo>
                  <a:pt x="1873" y="765"/>
                  <a:pt x="1873" y="765"/>
                  <a:pt x="1873" y="765"/>
                </a:cubicBezTo>
                <a:cubicBezTo>
                  <a:pt x="1901" y="857"/>
                  <a:pt x="1914" y="952"/>
                  <a:pt x="1911" y="1049"/>
                </a:cubicBezTo>
                <a:lnTo>
                  <a:pt x="1092" y="1868"/>
                </a:lnTo>
                <a:close/>
              </a:path>
            </a:pathLst>
          </a:cu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00" name="Google Shape;400;p22"/>
          <p:cNvGrpSpPr/>
          <p:nvPr/>
        </p:nvGrpSpPr>
        <p:grpSpPr>
          <a:xfrm>
            <a:off x="6603714" y="3361073"/>
            <a:ext cx="229224" cy="288000"/>
            <a:chOff x="5999163" y="2527300"/>
            <a:chExt cx="309562" cy="388938"/>
          </a:xfrm>
        </p:grpSpPr>
        <p:sp>
          <p:nvSpPr>
            <p:cNvPr id="401" name="Google Shape;401;p22"/>
            <p:cNvSpPr/>
            <p:nvPr/>
          </p:nvSpPr>
          <p:spPr>
            <a:xfrm>
              <a:off x="5999163" y="2527300"/>
              <a:ext cx="309562" cy="388938"/>
            </a:xfrm>
            <a:custGeom>
              <a:avLst/>
              <a:gdLst/>
              <a:ahLst/>
              <a:cxnLst/>
              <a:rect l="l" t="t" r="r" b="b"/>
              <a:pathLst>
                <a:path w="1647" h="2072" extrusionOk="0">
                  <a:moveTo>
                    <a:pt x="1629" y="549"/>
                  </a:moveTo>
                  <a:cubicBezTo>
                    <a:pt x="1125" y="20"/>
                    <a:pt x="1125" y="20"/>
                    <a:pt x="1125" y="20"/>
                  </a:cubicBezTo>
                  <a:cubicBezTo>
                    <a:pt x="1113" y="7"/>
                    <a:pt x="1096" y="0"/>
                    <a:pt x="1080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07" y="0"/>
                    <a:pt x="136" y="29"/>
                    <a:pt x="83" y="83"/>
                  </a:cubicBezTo>
                  <a:cubicBezTo>
                    <a:pt x="29" y="137"/>
                    <a:pt x="0" y="207"/>
                    <a:pt x="0" y="282"/>
                  </a:cubicBezTo>
                  <a:cubicBezTo>
                    <a:pt x="0" y="1790"/>
                    <a:pt x="0" y="1790"/>
                    <a:pt x="0" y="1790"/>
                  </a:cubicBezTo>
                  <a:cubicBezTo>
                    <a:pt x="0" y="1865"/>
                    <a:pt x="29" y="1936"/>
                    <a:pt x="83" y="1989"/>
                  </a:cubicBezTo>
                  <a:cubicBezTo>
                    <a:pt x="136" y="2043"/>
                    <a:pt x="207" y="2072"/>
                    <a:pt x="282" y="2072"/>
                  </a:cubicBezTo>
                  <a:cubicBezTo>
                    <a:pt x="1364" y="2072"/>
                    <a:pt x="1364" y="2072"/>
                    <a:pt x="1364" y="2072"/>
                  </a:cubicBezTo>
                  <a:cubicBezTo>
                    <a:pt x="1439" y="2072"/>
                    <a:pt x="1510" y="2043"/>
                    <a:pt x="1564" y="1989"/>
                  </a:cubicBezTo>
                  <a:cubicBezTo>
                    <a:pt x="1617" y="1936"/>
                    <a:pt x="1647" y="1865"/>
                    <a:pt x="1647" y="1790"/>
                  </a:cubicBezTo>
                  <a:cubicBezTo>
                    <a:pt x="1647" y="593"/>
                    <a:pt x="1647" y="593"/>
                    <a:pt x="1647" y="593"/>
                  </a:cubicBezTo>
                  <a:cubicBezTo>
                    <a:pt x="1647" y="577"/>
                    <a:pt x="1641" y="562"/>
                    <a:pt x="1629" y="549"/>
                  </a:cubicBezTo>
                  <a:close/>
                  <a:moveTo>
                    <a:pt x="1247" y="655"/>
                  </a:moveTo>
                  <a:cubicBezTo>
                    <a:pt x="1520" y="655"/>
                    <a:pt x="1520" y="655"/>
                    <a:pt x="1520" y="655"/>
                  </a:cubicBezTo>
                  <a:cubicBezTo>
                    <a:pt x="1520" y="1790"/>
                    <a:pt x="1520" y="1790"/>
                    <a:pt x="1520" y="1790"/>
                  </a:cubicBezTo>
                  <a:cubicBezTo>
                    <a:pt x="1520" y="1876"/>
                    <a:pt x="1450" y="1945"/>
                    <a:pt x="1364" y="1945"/>
                  </a:cubicBezTo>
                  <a:cubicBezTo>
                    <a:pt x="282" y="1945"/>
                    <a:pt x="282" y="1945"/>
                    <a:pt x="282" y="1945"/>
                  </a:cubicBezTo>
                  <a:cubicBezTo>
                    <a:pt x="198" y="1945"/>
                    <a:pt x="126" y="1874"/>
                    <a:pt x="126" y="1790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6" y="198"/>
                    <a:pt x="198" y="127"/>
                    <a:pt x="282" y="127"/>
                  </a:cubicBezTo>
                  <a:cubicBezTo>
                    <a:pt x="1017" y="127"/>
                    <a:pt x="1017" y="127"/>
                    <a:pt x="1017" y="127"/>
                  </a:cubicBezTo>
                  <a:cubicBezTo>
                    <a:pt x="1017" y="425"/>
                    <a:pt x="1017" y="425"/>
                    <a:pt x="1017" y="425"/>
                  </a:cubicBezTo>
                  <a:cubicBezTo>
                    <a:pt x="1017" y="552"/>
                    <a:pt x="1120" y="655"/>
                    <a:pt x="1247" y="655"/>
                  </a:cubicBezTo>
                  <a:close/>
                  <a:moveTo>
                    <a:pt x="1143" y="425"/>
                  </a:moveTo>
                  <a:cubicBezTo>
                    <a:pt x="1143" y="223"/>
                    <a:pt x="1143" y="223"/>
                    <a:pt x="1143" y="223"/>
                  </a:cubicBezTo>
                  <a:cubicBezTo>
                    <a:pt x="1434" y="528"/>
                    <a:pt x="1434" y="528"/>
                    <a:pt x="1434" y="528"/>
                  </a:cubicBezTo>
                  <a:cubicBezTo>
                    <a:pt x="1247" y="528"/>
                    <a:pt x="1247" y="528"/>
                    <a:pt x="1247" y="528"/>
                  </a:cubicBezTo>
                  <a:cubicBezTo>
                    <a:pt x="1190" y="528"/>
                    <a:pt x="1143" y="482"/>
                    <a:pt x="1143" y="425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6065838" y="2828925"/>
              <a:ext cx="176212" cy="23813"/>
            </a:xfrm>
            <a:custGeom>
              <a:avLst/>
              <a:gdLst/>
              <a:ahLst/>
              <a:cxnLst/>
              <a:rect l="l" t="t" r="r" b="b"/>
              <a:pathLst>
                <a:path w="939" h="126" extrusionOk="0">
                  <a:moveTo>
                    <a:pt x="0" y="63"/>
                  </a:moveTo>
                  <a:cubicBezTo>
                    <a:pt x="0" y="98"/>
                    <a:pt x="28" y="126"/>
                    <a:pt x="63" y="126"/>
                  </a:cubicBezTo>
                  <a:cubicBezTo>
                    <a:pt x="876" y="126"/>
                    <a:pt x="876" y="126"/>
                    <a:pt x="876" y="126"/>
                  </a:cubicBezTo>
                  <a:cubicBezTo>
                    <a:pt x="911" y="126"/>
                    <a:pt x="939" y="98"/>
                    <a:pt x="939" y="63"/>
                  </a:cubicBezTo>
                  <a:cubicBezTo>
                    <a:pt x="939" y="28"/>
                    <a:pt x="911" y="0"/>
                    <a:pt x="87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6088063" y="2654300"/>
              <a:ext cx="131762" cy="149225"/>
            </a:xfrm>
            <a:custGeom>
              <a:avLst/>
              <a:gdLst/>
              <a:ahLst/>
              <a:cxnLst/>
              <a:rect l="l" t="t" r="r" b="b"/>
              <a:pathLst>
                <a:path w="705" h="791" extrusionOk="0">
                  <a:moveTo>
                    <a:pt x="416" y="63"/>
                  </a:moveTo>
                  <a:cubicBezTo>
                    <a:pt x="416" y="28"/>
                    <a:pt x="387" y="0"/>
                    <a:pt x="352" y="0"/>
                  </a:cubicBezTo>
                  <a:cubicBezTo>
                    <a:pt x="317" y="0"/>
                    <a:pt x="289" y="28"/>
                    <a:pt x="289" y="63"/>
                  </a:cubicBezTo>
                  <a:cubicBezTo>
                    <a:pt x="289" y="567"/>
                    <a:pt x="289" y="567"/>
                    <a:pt x="289" y="567"/>
                  </a:cubicBezTo>
                  <a:cubicBezTo>
                    <a:pt x="110" y="374"/>
                    <a:pt x="110" y="374"/>
                    <a:pt x="110" y="374"/>
                  </a:cubicBezTo>
                  <a:cubicBezTo>
                    <a:pt x="98" y="362"/>
                    <a:pt x="82" y="355"/>
                    <a:pt x="66" y="354"/>
                  </a:cubicBezTo>
                  <a:cubicBezTo>
                    <a:pt x="49" y="353"/>
                    <a:pt x="33" y="359"/>
                    <a:pt x="20" y="371"/>
                  </a:cubicBezTo>
                  <a:cubicBezTo>
                    <a:pt x="8" y="383"/>
                    <a:pt x="1" y="398"/>
                    <a:pt x="0" y="415"/>
                  </a:cubicBezTo>
                  <a:cubicBezTo>
                    <a:pt x="0" y="432"/>
                    <a:pt x="6" y="448"/>
                    <a:pt x="17" y="460"/>
                  </a:cubicBezTo>
                  <a:cubicBezTo>
                    <a:pt x="306" y="771"/>
                    <a:pt x="306" y="771"/>
                    <a:pt x="306" y="771"/>
                  </a:cubicBezTo>
                  <a:cubicBezTo>
                    <a:pt x="306" y="771"/>
                    <a:pt x="306" y="771"/>
                    <a:pt x="306" y="771"/>
                  </a:cubicBezTo>
                  <a:cubicBezTo>
                    <a:pt x="318" y="784"/>
                    <a:pt x="335" y="791"/>
                    <a:pt x="352" y="791"/>
                  </a:cubicBezTo>
                  <a:cubicBezTo>
                    <a:pt x="370" y="791"/>
                    <a:pt x="386" y="784"/>
                    <a:pt x="399" y="771"/>
                  </a:cubicBezTo>
                  <a:cubicBezTo>
                    <a:pt x="688" y="460"/>
                    <a:pt x="688" y="460"/>
                    <a:pt x="688" y="460"/>
                  </a:cubicBezTo>
                  <a:cubicBezTo>
                    <a:pt x="699" y="448"/>
                    <a:pt x="705" y="432"/>
                    <a:pt x="705" y="415"/>
                  </a:cubicBezTo>
                  <a:cubicBezTo>
                    <a:pt x="704" y="398"/>
                    <a:pt x="697" y="382"/>
                    <a:pt x="685" y="371"/>
                  </a:cubicBezTo>
                  <a:cubicBezTo>
                    <a:pt x="673" y="359"/>
                    <a:pt x="657" y="353"/>
                    <a:pt x="640" y="354"/>
                  </a:cubicBezTo>
                  <a:cubicBezTo>
                    <a:pt x="623" y="355"/>
                    <a:pt x="607" y="362"/>
                    <a:pt x="595" y="374"/>
                  </a:cubicBezTo>
                  <a:cubicBezTo>
                    <a:pt x="416" y="567"/>
                    <a:pt x="416" y="567"/>
                    <a:pt x="416" y="567"/>
                  </a:cubicBezTo>
                  <a:lnTo>
                    <a:pt x="416" y="63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04" name="Google Shape;404;p22"/>
          <p:cNvGrpSpPr/>
          <p:nvPr/>
        </p:nvGrpSpPr>
        <p:grpSpPr>
          <a:xfrm>
            <a:off x="6592326" y="4053462"/>
            <a:ext cx="252001" cy="252000"/>
            <a:chOff x="5378450" y="5949950"/>
            <a:chExt cx="384176" cy="384175"/>
          </a:xfrm>
        </p:grpSpPr>
        <p:sp>
          <p:nvSpPr>
            <p:cNvPr id="405" name="Google Shape;405;p22"/>
            <p:cNvSpPr/>
            <p:nvPr/>
          </p:nvSpPr>
          <p:spPr>
            <a:xfrm>
              <a:off x="5378450" y="5949950"/>
              <a:ext cx="169863" cy="384175"/>
            </a:xfrm>
            <a:custGeom>
              <a:avLst/>
              <a:gdLst/>
              <a:ahLst/>
              <a:cxnLst/>
              <a:rect l="l" t="t" r="r" b="b"/>
              <a:pathLst>
                <a:path w="916" h="2068" extrusionOk="0">
                  <a:moveTo>
                    <a:pt x="556" y="643"/>
                  </a:moveTo>
                  <a:cubicBezTo>
                    <a:pt x="542" y="629"/>
                    <a:pt x="523" y="621"/>
                    <a:pt x="503" y="621"/>
                  </a:cubicBezTo>
                  <a:cubicBezTo>
                    <a:pt x="483" y="621"/>
                    <a:pt x="465" y="629"/>
                    <a:pt x="451" y="643"/>
                  </a:cubicBezTo>
                  <a:cubicBezTo>
                    <a:pt x="422" y="672"/>
                    <a:pt x="422" y="719"/>
                    <a:pt x="451" y="748"/>
                  </a:cubicBezTo>
                  <a:cubicBezTo>
                    <a:pt x="663" y="960"/>
                    <a:pt x="663" y="960"/>
                    <a:pt x="663" y="960"/>
                  </a:cubicBezTo>
                  <a:cubicBezTo>
                    <a:pt x="148" y="960"/>
                    <a:pt x="148" y="960"/>
                    <a:pt x="148" y="960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33"/>
                    <a:pt x="11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994"/>
                    <a:pt x="0" y="1994"/>
                    <a:pt x="0" y="1994"/>
                  </a:cubicBezTo>
                  <a:cubicBezTo>
                    <a:pt x="0" y="2035"/>
                    <a:pt x="33" y="2068"/>
                    <a:pt x="74" y="2068"/>
                  </a:cubicBezTo>
                  <a:cubicBezTo>
                    <a:pt x="115" y="2068"/>
                    <a:pt x="148" y="2035"/>
                    <a:pt x="148" y="1994"/>
                  </a:cubicBezTo>
                  <a:cubicBezTo>
                    <a:pt x="148" y="1108"/>
                    <a:pt x="148" y="1108"/>
                    <a:pt x="148" y="1108"/>
                  </a:cubicBezTo>
                  <a:cubicBezTo>
                    <a:pt x="663" y="1108"/>
                    <a:pt x="663" y="1108"/>
                    <a:pt x="663" y="1108"/>
                  </a:cubicBezTo>
                  <a:cubicBezTo>
                    <a:pt x="451" y="1320"/>
                    <a:pt x="451" y="1320"/>
                    <a:pt x="451" y="1320"/>
                  </a:cubicBezTo>
                  <a:cubicBezTo>
                    <a:pt x="437" y="1334"/>
                    <a:pt x="429" y="1353"/>
                    <a:pt x="429" y="1373"/>
                  </a:cubicBezTo>
                  <a:cubicBezTo>
                    <a:pt x="429" y="1393"/>
                    <a:pt x="437" y="1411"/>
                    <a:pt x="451" y="1425"/>
                  </a:cubicBezTo>
                  <a:cubicBezTo>
                    <a:pt x="480" y="1454"/>
                    <a:pt x="527" y="1454"/>
                    <a:pt x="556" y="1425"/>
                  </a:cubicBezTo>
                  <a:cubicBezTo>
                    <a:pt x="894" y="1086"/>
                    <a:pt x="894" y="1086"/>
                    <a:pt x="894" y="1086"/>
                  </a:cubicBezTo>
                  <a:cubicBezTo>
                    <a:pt x="908" y="1072"/>
                    <a:pt x="916" y="1054"/>
                    <a:pt x="916" y="1034"/>
                  </a:cubicBezTo>
                  <a:cubicBezTo>
                    <a:pt x="916" y="1014"/>
                    <a:pt x="908" y="996"/>
                    <a:pt x="894" y="982"/>
                  </a:cubicBezTo>
                  <a:lnTo>
                    <a:pt x="556" y="643"/>
                  </a:ln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5592763" y="5949950"/>
              <a:ext cx="169863" cy="384175"/>
            </a:xfrm>
            <a:custGeom>
              <a:avLst/>
              <a:gdLst/>
              <a:ahLst/>
              <a:cxnLst/>
              <a:rect l="l" t="t" r="r" b="b"/>
              <a:pathLst>
                <a:path w="916" h="2068" extrusionOk="0">
                  <a:moveTo>
                    <a:pt x="842" y="0"/>
                  </a:moveTo>
                  <a:cubicBezTo>
                    <a:pt x="801" y="0"/>
                    <a:pt x="768" y="33"/>
                    <a:pt x="768" y="74"/>
                  </a:cubicBezTo>
                  <a:cubicBezTo>
                    <a:pt x="768" y="960"/>
                    <a:pt x="768" y="960"/>
                    <a:pt x="768" y="960"/>
                  </a:cubicBezTo>
                  <a:cubicBezTo>
                    <a:pt x="253" y="960"/>
                    <a:pt x="253" y="960"/>
                    <a:pt x="253" y="960"/>
                  </a:cubicBezTo>
                  <a:cubicBezTo>
                    <a:pt x="465" y="748"/>
                    <a:pt x="465" y="748"/>
                    <a:pt x="465" y="748"/>
                  </a:cubicBezTo>
                  <a:cubicBezTo>
                    <a:pt x="494" y="719"/>
                    <a:pt x="494" y="672"/>
                    <a:pt x="465" y="643"/>
                  </a:cubicBezTo>
                  <a:cubicBezTo>
                    <a:pt x="451" y="629"/>
                    <a:pt x="433" y="621"/>
                    <a:pt x="413" y="621"/>
                  </a:cubicBezTo>
                  <a:cubicBezTo>
                    <a:pt x="393" y="621"/>
                    <a:pt x="374" y="629"/>
                    <a:pt x="360" y="643"/>
                  </a:cubicBezTo>
                  <a:cubicBezTo>
                    <a:pt x="22" y="982"/>
                    <a:pt x="22" y="982"/>
                    <a:pt x="22" y="982"/>
                  </a:cubicBezTo>
                  <a:cubicBezTo>
                    <a:pt x="8" y="996"/>
                    <a:pt x="0" y="1014"/>
                    <a:pt x="0" y="1034"/>
                  </a:cubicBezTo>
                  <a:cubicBezTo>
                    <a:pt x="0" y="1054"/>
                    <a:pt x="8" y="1072"/>
                    <a:pt x="22" y="1086"/>
                  </a:cubicBezTo>
                  <a:cubicBezTo>
                    <a:pt x="360" y="1425"/>
                    <a:pt x="360" y="1425"/>
                    <a:pt x="360" y="1425"/>
                  </a:cubicBezTo>
                  <a:cubicBezTo>
                    <a:pt x="374" y="1439"/>
                    <a:pt x="393" y="1447"/>
                    <a:pt x="413" y="1447"/>
                  </a:cubicBezTo>
                  <a:cubicBezTo>
                    <a:pt x="433" y="1447"/>
                    <a:pt x="451" y="1439"/>
                    <a:pt x="465" y="1425"/>
                  </a:cubicBezTo>
                  <a:cubicBezTo>
                    <a:pt x="494" y="1396"/>
                    <a:pt x="494" y="1349"/>
                    <a:pt x="465" y="1320"/>
                  </a:cubicBezTo>
                  <a:cubicBezTo>
                    <a:pt x="253" y="1108"/>
                    <a:pt x="253" y="1108"/>
                    <a:pt x="253" y="1108"/>
                  </a:cubicBezTo>
                  <a:cubicBezTo>
                    <a:pt x="768" y="1108"/>
                    <a:pt x="768" y="1108"/>
                    <a:pt x="768" y="1108"/>
                  </a:cubicBezTo>
                  <a:cubicBezTo>
                    <a:pt x="768" y="1994"/>
                    <a:pt x="768" y="1994"/>
                    <a:pt x="768" y="1994"/>
                  </a:cubicBezTo>
                  <a:cubicBezTo>
                    <a:pt x="768" y="2035"/>
                    <a:pt x="801" y="2068"/>
                    <a:pt x="842" y="2068"/>
                  </a:cubicBezTo>
                  <a:cubicBezTo>
                    <a:pt x="883" y="2068"/>
                    <a:pt x="916" y="2035"/>
                    <a:pt x="916" y="1994"/>
                  </a:cubicBezTo>
                  <a:cubicBezTo>
                    <a:pt x="916" y="74"/>
                    <a:pt x="916" y="74"/>
                    <a:pt x="916" y="74"/>
                  </a:cubicBezTo>
                  <a:cubicBezTo>
                    <a:pt x="916" y="33"/>
                    <a:pt x="883" y="0"/>
                    <a:pt x="842" y="0"/>
                  </a:cubicBezTo>
                  <a:close/>
                </a:path>
              </a:pathLst>
            </a:custGeom>
            <a:solidFill>
              <a:srgbClr val="009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07" name="Google Shape;407;p22"/>
          <p:cNvSpPr/>
          <p:nvPr/>
        </p:nvSpPr>
        <p:spPr>
          <a:xfrm>
            <a:off x="0" y="908050"/>
            <a:ext cx="144000" cy="48013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Произвольный</PresentationFormat>
  <Paragraphs>198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Montserrat SemiBold</vt:lpstr>
      <vt:lpstr>Montserrat</vt:lpstr>
      <vt:lpstr>Тема Office</vt:lpstr>
      <vt:lpstr>Презентация PowerPoint</vt:lpstr>
      <vt:lpstr>Биометрия  как конкурентное преимущество</vt:lpstr>
      <vt:lpstr>Решения   для Бизнеса и Государства</vt:lpstr>
      <vt:lpstr>Уникальность алгоритма</vt:lpstr>
      <vt:lpstr>Ключевые задачи </vt:lpstr>
      <vt:lpstr>Основные возможности комплекса</vt:lpstr>
      <vt:lpstr>Структура комплекса</vt:lpstr>
      <vt:lpstr>Места установки</vt:lpstr>
      <vt:lpstr>Технические характеристики</vt:lpstr>
      <vt:lpstr>Appliance </vt:lpstr>
      <vt:lpstr>Сценарии применения</vt:lpstr>
      <vt:lpstr>Презентация PowerPoint</vt:lpstr>
      <vt:lpstr>Сценарии применения</vt:lpstr>
      <vt:lpstr>Презентация PowerPoint</vt:lpstr>
      <vt:lpstr>Презентация PowerPoint</vt:lpstr>
      <vt:lpstr>Сценарии применения</vt:lpstr>
      <vt:lpstr>Сценарии применения </vt:lpstr>
      <vt:lpstr>Презентация PowerPoint</vt:lpstr>
      <vt:lpstr>Презентация PowerPoint</vt:lpstr>
      <vt:lpstr>Удобный и понятный интерфейс</vt:lpstr>
      <vt:lpstr>Мобильное приложение  App </vt:lpstr>
      <vt:lpstr>Возможности для маркетинга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denis</cp:lastModifiedBy>
  <cp:revision>1</cp:revision>
  <dcterms:modified xsi:type="dcterms:W3CDTF">2023-07-26T05:04:23Z</dcterms:modified>
</cp:coreProperties>
</file>