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6"/>
  </p:notesMasterIdLst>
  <p:sldIdLst>
    <p:sldId id="519" r:id="rId2"/>
    <p:sldId id="2145708044" r:id="rId3"/>
    <p:sldId id="2145707919" r:id="rId4"/>
    <p:sldId id="2145707921" r:id="rId5"/>
    <p:sldId id="2145707920" r:id="rId6"/>
    <p:sldId id="2145708123" r:id="rId7"/>
    <p:sldId id="2145707959" r:id="rId8"/>
    <p:sldId id="2145708090" r:id="rId9"/>
    <p:sldId id="2145708082" r:id="rId10"/>
    <p:sldId id="2145708077" r:id="rId11"/>
    <p:sldId id="2145707970" r:id="rId12"/>
    <p:sldId id="2145708034" r:id="rId13"/>
    <p:sldId id="2145708064" r:id="rId14"/>
    <p:sldId id="214570812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4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истратор" initials="А" lastIdx="99" clrIdx="0">
    <p:extLst/>
  </p:cmAuthor>
  <p:cmAuthor id="2" name="Vinogradova Darya" initials="VD" lastIdx="12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CFC"/>
    <a:srgbClr val="58DEDE"/>
    <a:srgbClr val="41CED9"/>
    <a:srgbClr val="29C7FF"/>
    <a:srgbClr val="23B7E5"/>
    <a:srgbClr val="8FAADC"/>
    <a:srgbClr val="CF6923"/>
    <a:srgbClr val="41CFD8"/>
    <a:srgbClr val="1D608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0171" autoAdjust="0"/>
  </p:normalViewPr>
  <p:slideViewPr>
    <p:cSldViewPr snapToGrid="0">
      <p:cViewPr>
        <p:scale>
          <a:sx n="100" d="100"/>
          <a:sy n="100" d="100"/>
        </p:scale>
        <p:origin x="-72" y="72"/>
      </p:cViewPr>
      <p:guideLst>
        <p:guide orient="horz" pos="2160"/>
        <p:guide pos="24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17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D1495-62E6-4A82-9296-DAA5DE76D50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7A593-8C95-4563-972C-681DFE7F0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98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Для</a:t>
            </a:r>
            <a:r>
              <a:rPr lang="ru-RU" baseline="0" dirty="0"/>
              <a:t> замены изображения щелкните по иконке «Рисунок» в центре серой плашки.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35464-0932-43C4-85A3-DD5C1AFE9B7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142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7A593-8C95-4563-972C-681DFE7F0E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07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7A593-8C95-4563-972C-681DFE7F0E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375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7A593-8C95-4563-972C-681DFE7F0E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599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7A593-8C95-4563-972C-681DFE7F0E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334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ru-RU" dirty="0" err="1"/>
              <a:t>Таймлайн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2) Оценка подготовка реализация</a:t>
            </a:r>
          </a:p>
          <a:p>
            <a:pPr marL="228600" indent="-228600">
              <a:buAutoNum type="arabicParenR"/>
            </a:pPr>
            <a:r>
              <a:rPr lang="ru-RU" dirty="0"/>
              <a:t>Подход к внедрению </a:t>
            </a:r>
            <a:r>
              <a:rPr lang="ru-RU" dirty="0" smtClean="0"/>
              <a:t>Тура</a:t>
            </a:r>
            <a:r>
              <a:rPr lang="en-US" dirty="0" smtClean="0"/>
              <a:t>-BRIEF</a:t>
            </a:r>
            <a:endParaRPr lang="ru-RU" dirty="0"/>
          </a:p>
          <a:p>
            <a:pPr marL="228600" indent="-228600">
              <a:buAutoNum type="arabicParenR"/>
            </a:pP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7A593-8C95-4563-972C-681DFE7F0E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85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лав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10"/>
          <p:cNvSpPr>
            <a:spLocks noGrp="1"/>
          </p:cNvSpPr>
          <p:nvPr>
            <p:ph type="pic" sz="quarter" idx="10"/>
          </p:nvPr>
        </p:nvSpPr>
        <p:spPr>
          <a:xfrm>
            <a:off x="5712645" y="2"/>
            <a:ext cx="6479357" cy="6867525"/>
          </a:xfrm>
          <a:custGeom>
            <a:avLst/>
            <a:gdLst>
              <a:gd name="connsiteX0" fmla="*/ 0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6858000 h 6858000"/>
              <a:gd name="connsiteX3" fmla="*/ 0 w 4572000"/>
              <a:gd name="connsiteY3" fmla="*/ 6858000 h 6858000"/>
              <a:gd name="connsiteX4" fmla="*/ 0 w 4572000"/>
              <a:gd name="connsiteY4" fmla="*/ 0 h 6858000"/>
              <a:gd name="connsiteX0" fmla="*/ 752475 w 5324475"/>
              <a:gd name="connsiteY0" fmla="*/ 0 h 6867525"/>
              <a:gd name="connsiteX1" fmla="*/ 5324475 w 5324475"/>
              <a:gd name="connsiteY1" fmla="*/ 0 h 6867525"/>
              <a:gd name="connsiteX2" fmla="*/ 5324475 w 5324475"/>
              <a:gd name="connsiteY2" fmla="*/ 6858000 h 6867525"/>
              <a:gd name="connsiteX3" fmla="*/ 0 w 5324475"/>
              <a:gd name="connsiteY3" fmla="*/ 6867525 h 6867525"/>
              <a:gd name="connsiteX4" fmla="*/ 752475 w 5324475"/>
              <a:gd name="connsiteY4" fmla="*/ 0 h 6867525"/>
              <a:gd name="connsiteX0" fmla="*/ 1457325 w 5324475"/>
              <a:gd name="connsiteY0" fmla="*/ 0 h 6867525"/>
              <a:gd name="connsiteX1" fmla="*/ 5324475 w 5324475"/>
              <a:gd name="connsiteY1" fmla="*/ 0 h 6867525"/>
              <a:gd name="connsiteX2" fmla="*/ 5324475 w 5324475"/>
              <a:gd name="connsiteY2" fmla="*/ 6858000 h 6867525"/>
              <a:gd name="connsiteX3" fmla="*/ 0 w 5324475"/>
              <a:gd name="connsiteY3" fmla="*/ 6867525 h 6867525"/>
              <a:gd name="connsiteX4" fmla="*/ 1457325 w 5324475"/>
              <a:gd name="connsiteY4" fmla="*/ 0 h 6867525"/>
              <a:gd name="connsiteX0" fmla="*/ 2348181 w 5324475"/>
              <a:gd name="connsiteY0" fmla="*/ 0 h 6867525"/>
              <a:gd name="connsiteX1" fmla="*/ 5324475 w 5324475"/>
              <a:gd name="connsiteY1" fmla="*/ 0 h 6867525"/>
              <a:gd name="connsiteX2" fmla="*/ 5324475 w 5324475"/>
              <a:gd name="connsiteY2" fmla="*/ 6858000 h 6867525"/>
              <a:gd name="connsiteX3" fmla="*/ 0 w 5324475"/>
              <a:gd name="connsiteY3" fmla="*/ 6867525 h 6867525"/>
              <a:gd name="connsiteX4" fmla="*/ 2348181 w 5324475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4475" h="6867525">
                <a:moveTo>
                  <a:pt x="2348181" y="0"/>
                </a:moveTo>
                <a:lnTo>
                  <a:pt x="5324475" y="0"/>
                </a:lnTo>
                <a:lnTo>
                  <a:pt x="5324475" y="6858000"/>
                </a:lnTo>
                <a:lnTo>
                  <a:pt x="0" y="6867525"/>
                </a:lnTo>
                <a:lnTo>
                  <a:pt x="234818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4632" y="1897845"/>
            <a:ext cx="11140646" cy="1590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4199">
                <a:solidFill>
                  <a:srgbClr val="11111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050" y="180250"/>
            <a:ext cx="2457450" cy="4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0" y="1986068"/>
            <a:ext cx="196850" cy="533400"/>
          </a:xfrm>
          <a:prstGeom prst="rect">
            <a:avLst/>
          </a:prstGeom>
          <a:solidFill>
            <a:srgbClr val="1F3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4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 txBox="1">
            <a:spLocks/>
          </p:cNvSpPr>
          <p:nvPr userDrawn="1"/>
        </p:nvSpPr>
        <p:spPr>
          <a:xfrm>
            <a:off x="9907568" y="6418278"/>
            <a:ext cx="2133600" cy="2746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 defTabSz="914217">
              <a:defRPr/>
            </a:pPr>
            <a:fld id="{454605D7-AD8A-4818-9084-DE702E22E717}" type="slidenum">
              <a:rPr lang="en-US" sz="1000" smtClean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 defTabSz="914217">
                <a:defRPr/>
              </a:pPr>
              <a:t>‹#›</a:t>
            </a:fld>
            <a:endParaRPr lang="ru-RU" sz="1400" dirty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14632" y="257633"/>
            <a:ext cx="11140646" cy="5244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spcAft>
                <a:spcPts val="1800"/>
              </a:spcAft>
              <a:defRPr>
                <a:solidFill>
                  <a:srgbClr val="11111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050" y="180250"/>
            <a:ext cx="2457450" cy="4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0" y="258868"/>
            <a:ext cx="196850" cy="533400"/>
          </a:xfrm>
          <a:prstGeom prst="rect">
            <a:avLst/>
          </a:prstGeom>
          <a:solidFill>
            <a:srgbClr val="1F3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5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DFD90C-20A2-4D18-8553-95217B7EB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75DA50A-4E4E-4997-B4F3-9CEB0F0C5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A6B3AD-9869-4D43-B0F8-6B9C0ED09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569D5-1286-4CB6-BF2B-09AFBDD6F183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9DAE50-4FCC-4A02-A409-5CED26E12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BABF47-FEC3-4B14-989E-5DB532E2C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48590-D4DC-4C19-8FF6-AB5540E95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91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DEE734-1FCF-4D28-BC9D-9337C89DEF4C}"/>
              </a:ext>
            </a:extLst>
          </p:cNvPr>
          <p:cNvSpPr/>
          <p:nvPr/>
        </p:nvSpPr>
        <p:spPr>
          <a:xfrm>
            <a:off x="0" y="4961382"/>
            <a:ext cx="6528816" cy="782060"/>
          </a:xfrm>
          <a:prstGeom prst="rect">
            <a:avLst/>
          </a:prstGeom>
          <a:gradFill flip="none" rotWithShape="1">
            <a:gsLst>
              <a:gs pos="0">
                <a:srgbClr val="41CFD8">
                  <a:alpha val="8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8482" y="1422071"/>
            <a:ext cx="6980739" cy="1590272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Система </a:t>
            </a:r>
            <a:br>
              <a:rPr lang="ru-RU"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для интеллектуального</a:t>
            </a:r>
            <a:br>
              <a:rPr lang="ru-RU"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сопровождения </a:t>
            </a:r>
            <a:br>
              <a:rPr lang="ru-RU"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коллегиальных собраний </a:t>
            </a: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Тура-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BRIEF 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C8B3FC4-B911-48CB-8735-DFA666096FD7}"/>
              </a:ext>
            </a:extLst>
          </p:cNvPr>
          <p:cNvSpPr/>
          <p:nvPr/>
        </p:nvSpPr>
        <p:spPr>
          <a:xfrm>
            <a:off x="229686" y="5029246"/>
            <a:ext cx="7138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Позволяет повысить скорость, качество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и прозрачность принятия стратегических решений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424" y="671276"/>
            <a:ext cx="4474852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31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Тура-</a:t>
            </a:r>
            <a:r>
              <a:rPr lang="en-US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BRIEF</a:t>
            </a:r>
            <a:endParaRPr lang="ru-RU" sz="2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文本框 23">
            <a:extLst>
              <a:ext uri="{FF2B5EF4-FFF2-40B4-BE49-F238E27FC236}">
                <a16:creationId xmlns:a16="http://schemas.microsoft.com/office/drawing/2014/main" xmlns="" id="{AD32E3BE-9DEB-4993-A613-8643699C0E3A}"/>
              </a:ext>
            </a:extLst>
          </p:cNvPr>
          <p:cNvSpPr txBox="1"/>
          <p:nvPr/>
        </p:nvSpPr>
        <p:spPr>
          <a:xfrm>
            <a:off x="3346551" y="2153788"/>
            <a:ext cx="7868867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218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Используйте свои конгресс-системы</a:t>
            </a: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устройства видеозаписи</a:t>
            </a:r>
          </a:p>
          <a:p>
            <a:pPr marL="285750" marR="0" lvl="0" indent="-285750" algn="l" defTabSz="1218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или приобретите проект «под ключ» с поставкой необходимого оборудования</a:t>
            </a:r>
          </a:p>
          <a:p>
            <a:pPr marL="285750" marR="0" lvl="0" indent="-285750" algn="l" defTabSz="1218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Записывайте параллельные совещания</a:t>
            </a:r>
          </a:p>
          <a:p>
            <a:pPr marL="285750" marR="0" lvl="0" indent="-285750" algn="l" defTabSz="1218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Создайте единый контур корпоративных коммуникаций</a:t>
            </a: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интегрировав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Тура-</a:t>
            </a:r>
            <a:r>
              <a:rPr kumimoji="0" lang="en-US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BRIEF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вашими системами или ВКС</a:t>
            </a:r>
          </a:p>
        </p:txBody>
      </p:sp>
      <p:sp>
        <p:nvSpPr>
          <p:cNvPr id="21" name="文本框 23">
            <a:extLst>
              <a:ext uri="{FF2B5EF4-FFF2-40B4-BE49-F238E27FC236}">
                <a16:creationId xmlns:a16="http://schemas.microsoft.com/office/drawing/2014/main" xmlns="" id="{090A1698-8462-4C95-832D-91577ECF9B9C}"/>
              </a:ext>
            </a:extLst>
          </p:cNvPr>
          <p:cNvSpPr txBox="1"/>
          <p:nvPr/>
        </p:nvSpPr>
        <p:spPr>
          <a:xfrm>
            <a:off x="3380053" y="5186984"/>
            <a:ext cx="786886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1218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Систему можно принести с собой в рюкзаке</a:t>
            </a: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для установки достаточно одного ноутбука</a:t>
            </a:r>
          </a:p>
          <a:p>
            <a:pPr marL="285750" marR="0" lvl="0" indent="-285750" algn="l" defTabSz="1218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 материалы можно загрузить в единый архив (включая архив</a:t>
            </a: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используемый при стационарном формате)</a:t>
            </a:r>
          </a:p>
        </p:txBody>
      </p:sp>
      <p:sp>
        <p:nvSpPr>
          <p:cNvPr id="22" name="矩形 10">
            <a:extLst>
              <a:ext uri="{FF2B5EF4-FFF2-40B4-BE49-F238E27FC236}">
                <a16:creationId xmlns:a16="http://schemas.microsoft.com/office/drawing/2014/main" xmlns="" id="{4738B7A9-34AD-4059-8A69-8D2EB4C06195}"/>
              </a:ext>
            </a:extLst>
          </p:cNvPr>
          <p:cNvSpPr/>
          <p:nvPr/>
        </p:nvSpPr>
        <p:spPr>
          <a:xfrm>
            <a:off x="3380052" y="4621595"/>
            <a:ext cx="7893205" cy="486822"/>
          </a:xfrm>
          <a:prstGeom prst="rect">
            <a:avLst/>
          </a:prstGeom>
          <a:gradFill flip="none" rotWithShape="1">
            <a:gsLst>
              <a:gs pos="0">
                <a:srgbClr val="41CFD8">
                  <a:alpha val="7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Возьмите с собой на выездное собрание</a:t>
            </a:r>
          </a:p>
        </p:txBody>
      </p:sp>
      <p:sp>
        <p:nvSpPr>
          <p:cNvPr id="36" name="矩形 10">
            <a:extLst>
              <a:ext uri="{FF2B5EF4-FFF2-40B4-BE49-F238E27FC236}">
                <a16:creationId xmlns:a16="http://schemas.microsoft.com/office/drawing/2014/main" xmlns="" id="{A637EEF0-1A5D-420E-BE8B-1B87D83840FC}"/>
              </a:ext>
            </a:extLst>
          </p:cNvPr>
          <p:cNvSpPr/>
          <p:nvPr/>
        </p:nvSpPr>
        <p:spPr>
          <a:xfrm>
            <a:off x="3346552" y="1542268"/>
            <a:ext cx="8153050" cy="516977"/>
          </a:xfrm>
          <a:prstGeom prst="rect">
            <a:avLst/>
          </a:prstGeom>
          <a:gradFill flip="none" rotWithShape="1">
            <a:gsLst>
              <a:gs pos="0">
                <a:srgbClr val="41CFD8">
                  <a:alpha val="7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Оснастите переговорную или кабинет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559A616-75D5-4E27-9018-66D292BC543A}"/>
              </a:ext>
            </a:extLst>
          </p:cNvPr>
          <p:cNvSpPr/>
          <p:nvPr/>
        </p:nvSpPr>
        <p:spPr>
          <a:xfrm>
            <a:off x="214632" y="781398"/>
            <a:ext cx="7154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Инновационный подход к совещаниям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87" y="1305799"/>
            <a:ext cx="2414225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198" y="1438186"/>
            <a:ext cx="9449619" cy="54198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7D149C-B8A8-4008-9196-545EA5AF8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32" y="257633"/>
            <a:ext cx="11140646" cy="524401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Возможности интеграции</a:t>
            </a: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0" name="Таблица 29">
            <a:extLst>
              <a:ext uri="{FF2B5EF4-FFF2-40B4-BE49-F238E27FC236}">
                <a16:creationId xmlns:a16="http://schemas.microsoft.com/office/drawing/2014/main" xmlns="" id="{6A6867DB-8759-4954-B56A-A50A8B4F2B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6756" y="985994"/>
          <a:ext cx="5270265" cy="1310618"/>
        </p:xfrm>
        <a:graphic>
          <a:graphicData uri="http://schemas.openxmlformats.org/drawingml/2006/table">
            <a:tbl>
              <a:tblPr/>
              <a:tblGrid>
                <a:gridCol w="52702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11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Дорабатываем интеграцию под проект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с учетом ваших задач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, </a:t>
                      </a:r>
                      <a:r>
                        <a:rPr kumimoji="0" 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используемого оборудования и информационных систем</a:t>
                      </a:r>
                      <a:endParaRPr kumimoji="0" lang="en-US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</a:txBody>
                  <a:tcPr marL="45709" marR="45709" marT="45709" marB="4570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9626103"/>
                  </a:ext>
                </a:extLst>
              </a:tr>
            </a:tbl>
          </a:graphicData>
        </a:graphic>
      </p:graphicFrame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05227037-7080-4C4E-A709-FC9A6E51CE4B}"/>
              </a:ext>
            </a:extLst>
          </p:cNvPr>
          <p:cNvSpPr/>
          <p:nvPr/>
        </p:nvSpPr>
        <p:spPr>
          <a:xfrm>
            <a:off x="8740407" y="3700818"/>
            <a:ext cx="3698576" cy="1587804"/>
          </a:xfrm>
          <a:prstGeom prst="roundRect">
            <a:avLst/>
          </a:prstGeom>
          <a:noFill/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1CED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Системы электронного документооборота</a:t>
            </a: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9C7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/>
            </a:r>
            <a:b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9C7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</a:br>
            <a:r>
              <a:rPr kumimoji="0" lang="en-US" alt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Directum</a:t>
            </a: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,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 Мой офис</a:t>
            </a: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,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/>
            </a:r>
            <a:b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</a:b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1C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и другие</a:t>
            </a:r>
          </a:p>
        </p:txBody>
      </p:sp>
      <p:sp>
        <p:nvSpPr>
          <p:cNvPr id="72" name="Прямоугольник: скругленные углы 71">
            <a:extLst>
              <a:ext uri="{FF2B5EF4-FFF2-40B4-BE49-F238E27FC236}">
                <a16:creationId xmlns:a16="http://schemas.microsoft.com/office/drawing/2014/main" xmlns="" id="{BCAD3C14-3F18-458B-9CDE-21C9C85B1EAA}"/>
              </a:ext>
            </a:extLst>
          </p:cNvPr>
          <p:cNvSpPr/>
          <p:nvPr/>
        </p:nvSpPr>
        <p:spPr>
          <a:xfrm>
            <a:off x="5333475" y="42011"/>
            <a:ext cx="4655720" cy="2146412"/>
          </a:xfrm>
          <a:prstGeom prst="roundRect">
            <a:avLst/>
          </a:prstGeom>
          <a:noFill/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1CED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Конгресс-системы</a:t>
            </a: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1CED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/>
            </a:r>
            <a:b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1CED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</a:b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1CED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и системы видеозаписи</a:t>
            </a: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/>
            </a:r>
            <a:b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</a:b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Bosch,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 </a:t>
            </a: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Dante,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 </a:t>
            </a: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Shure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 и другие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xmlns="" id="{80599D1F-E46A-4887-AFE3-E2CB9E85EF54}"/>
              </a:ext>
            </a:extLst>
          </p:cNvPr>
          <p:cNvSpPr/>
          <p:nvPr/>
        </p:nvSpPr>
        <p:spPr>
          <a:xfrm>
            <a:off x="444576" y="3617550"/>
            <a:ext cx="2284069" cy="2797601"/>
          </a:xfrm>
          <a:prstGeom prst="roundRect">
            <a:avLst/>
          </a:prstGeom>
          <a:noFill/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1CED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Системы управления</a:t>
            </a: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1CED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,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1CED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планирования и хранения информации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Outlook, SAP, 1C, JIRA, Monday.com, Wrike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и другие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xmlns="" id="{A329E5BC-AD9F-438B-9E71-80CC122169A8}"/>
              </a:ext>
            </a:extLst>
          </p:cNvPr>
          <p:cNvSpPr/>
          <p:nvPr/>
        </p:nvSpPr>
        <p:spPr>
          <a:xfrm>
            <a:off x="2772093" y="2572992"/>
            <a:ext cx="1763951" cy="3060399"/>
          </a:xfrm>
          <a:prstGeom prst="roundRect">
            <a:avLst>
              <a:gd name="adj" fmla="val 5817"/>
            </a:avLst>
          </a:prstGeom>
          <a:solidFill>
            <a:srgbClr val="41CED9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Уведомление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Outlook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/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Совещание начнется через 15 минут!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337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721" y="782034"/>
            <a:ext cx="9870279" cy="6078239"/>
          </a:xfrm>
          <a:prstGeom prst="rect">
            <a:avLst/>
          </a:prstGeom>
        </p:spPr>
      </p:pic>
      <p:pic>
        <p:nvPicPr>
          <p:cNvPr id="14352" name="Picture 16" descr="Звук PNG фото клип арт изображение | PNG Play">
            <a:extLst>
              <a:ext uri="{FF2B5EF4-FFF2-40B4-BE49-F238E27FC236}">
                <a16:creationId xmlns:a16="http://schemas.microsoft.com/office/drawing/2014/main" xmlns="" id="{1F94E5E4-1850-4665-9905-3F618145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3110" y="1384096"/>
            <a:ext cx="672233" cy="811674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49" name="Прямоугольник 148">
            <a:extLst>
              <a:ext uri="{FF2B5EF4-FFF2-40B4-BE49-F238E27FC236}">
                <a16:creationId xmlns:a16="http://schemas.microsoft.com/office/drawing/2014/main" xmlns="" id="{FCA3D635-0E39-4E64-934A-E75B5F553783}"/>
              </a:ext>
            </a:extLst>
          </p:cNvPr>
          <p:cNvSpPr/>
          <p:nvPr/>
        </p:nvSpPr>
        <p:spPr>
          <a:xfrm>
            <a:off x="1180566" y="3711533"/>
            <a:ext cx="6475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8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Соответствует требованиям безопасности и хранит 100</a:t>
            </a:r>
            <a:r>
              <a:rPr kumimoji="0" lang="en-US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данных совещаний в контуре организации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9C16BB6-2EDF-46DE-B474-9AAB964A5377}"/>
              </a:ext>
            </a:extLst>
          </p:cNvPr>
          <p:cNvSpPr/>
          <p:nvPr/>
        </p:nvSpPr>
        <p:spPr>
          <a:xfrm>
            <a:off x="1237855" y="2632612"/>
            <a:ext cx="62450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8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Работает в сложных шумовых условиях масштабных совещаний</a:t>
            </a:r>
          </a:p>
        </p:txBody>
      </p:sp>
      <p:grpSp>
        <p:nvGrpSpPr>
          <p:cNvPr id="210" name="Группа 209">
            <a:extLst>
              <a:ext uri="{FF2B5EF4-FFF2-40B4-BE49-F238E27FC236}">
                <a16:creationId xmlns:a16="http://schemas.microsoft.com/office/drawing/2014/main" xmlns="" id="{A7B35696-B93C-4283-8C6E-945EB5D7729A}"/>
              </a:ext>
            </a:extLst>
          </p:cNvPr>
          <p:cNvGrpSpPr/>
          <p:nvPr/>
        </p:nvGrpSpPr>
        <p:grpSpPr>
          <a:xfrm>
            <a:off x="437781" y="3931645"/>
            <a:ext cx="468251" cy="542768"/>
            <a:chOff x="5228925" y="4038402"/>
            <a:chExt cx="415925" cy="471488"/>
          </a:xfrm>
          <a:solidFill>
            <a:srgbClr val="41CED9"/>
          </a:solidFill>
        </p:grpSpPr>
        <p:sp>
          <p:nvSpPr>
            <p:cNvPr id="211" name="Freeform 21">
              <a:extLst>
                <a:ext uri="{FF2B5EF4-FFF2-40B4-BE49-F238E27FC236}">
                  <a16:creationId xmlns:a16="http://schemas.microsoft.com/office/drawing/2014/main" xmlns="" id="{EBE40A63-9DAB-4BCB-AE69-8A44A7706E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8925" y="4038402"/>
              <a:ext cx="415925" cy="471488"/>
            </a:xfrm>
            <a:custGeom>
              <a:avLst/>
              <a:gdLst>
                <a:gd name="T0" fmla="*/ 437 w 524"/>
                <a:gd name="T1" fmla="*/ 1 h 593"/>
                <a:gd name="T2" fmla="*/ 448 w 524"/>
                <a:gd name="T3" fmla="*/ 12 h 593"/>
                <a:gd name="T4" fmla="*/ 478 w 524"/>
                <a:gd name="T5" fmla="*/ 42 h 593"/>
                <a:gd name="T6" fmla="*/ 504 w 524"/>
                <a:gd name="T7" fmla="*/ 66 h 593"/>
                <a:gd name="T8" fmla="*/ 510 w 524"/>
                <a:gd name="T9" fmla="*/ 74 h 593"/>
                <a:gd name="T10" fmla="*/ 524 w 524"/>
                <a:gd name="T11" fmla="*/ 95 h 593"/>
                <a:gd name="T12" fmla="*/ 515 w 524"/>
                <a:gd name="T13" fmla="*/ 116 h 593"/>
                <a:gd name="T14" fmla="*/ 496 w 524"/>
                <a:gd name="T15" fmla="*/ 159 h 593"/>
                <a:gd name="T16" fmla="*/ 494 w 524"/>
                <a:gd name="T17" fmla="*/ 249 h 593"/>
                <a:gd name="T18" fmla="*/ 522 w 524"/>
                <a:gd name="T19" fmla="*/ 370 h 593"/>
                <a:gd name="T20" fmla="*/ 459 w 524"/>
                <a:gd name="T21" fmla="*/ 484 h 593"/>
                <a:gd name="T22" fmla="*/ 352 w 524"/>
                <a:gd name="T23" fmla="*/ 541 h 593"/>
                <a:gd name="T24" fmla="*/ 278 w 524"/>
                <a:gd name="T25" fmla="*/ 583 h 593"/>
                <a:gd name="T26" fmla="*/ 259 w 524"/>
                <a:gd name="T27" fmla="*/ 593 h 593"/>
                <a:gd name="T28" fmla="*/ 245 w 524"/>
                <a:gd name="T29" fmla="*/ 583 h 593"/>
                <a:gd name="T30" fmla="*/ 166 w 524"/>
                <a:gd name="T31" fmla="*/ 539 h 593"/>
                <a:gd name="T32" fmla="*/ 50 w 524"/>
                <a:gd name="T33" fmla="*/ 473 h 593"/>
                <a:gd name="T34" fmla="*/ 0 w 524"/>
                <a:gd name="T35" fmla="*/ 355 h 593"/>
                <a:gd name="T36" fmla="*/ 27 w 524"/>
                <a:gd name="T37" fmla="*/ 251 h 593"/>
                <a:gd name="T38" fmla="*/ 11 w 524"/>
                <a:gd name="T39" fmla="*/ 122 h 593"/>
                <a:gd name="T40" fmla="*/ 5 w 524"/>
                <a:gd name="T41" fmla="*/ 110 h 593"/>
                <a:gd name="T42" fmla="*/ 4 w 524"/>
                <a:gd name="T43" fmla="*/ 91 h 593"/>
                <a:gd name="T44" fmla="*/ 26 w 524"/>
                <a:gd name="T45" fmla="*/ 68 h 593"/>
                <a:gd name="T46" fmla="*/ 36 w 524"/>
                <a:gd name="T47" fmla="*/ 57 h 593"/>
                <a:gd name="T48" fmla="*/ 77 w 524"/>
                <a:gd name="T49" fmla="*/ 16 h 593"/>
                <a:gd name="T50" fmla="*/ 99 w 524"/>
                <a:gd name="T51" fmla="*/ 4 h 593"/>
                <a:gd name="T52" fmla="*/ 132 w 524"/>
                <a:gd name="T53" fmla="*/ 22 h 593"/>
                <a:gd name="T54" fmla="*/ 224 w 524"/>
                <a:gd name="T55" fmla="*/ 31 h 593"/>
                <a:gd name="T56" fmla="*/ 244 w 524"/>
                <a:gd name="T57" fmla="*/ 24 h 593"/>
                <a:gd name="T58" fmla="*/ 260 w 524"/>
                <a:gd name="T59" fmla="*/ 18 h 593"/>
                <a:gd name="T60" fmla="*/ 274 w 524"/>
                <a:gd name="T61" fmla="*/ 23 h 593"/>
                <a:gd name="T62" fmla="*/ 312 w 524"/>
                <a:gd name="T63" fmla="*/ 34 h 593"/>
                <a:gd name="T64" fmla="*/ 395 w 524"/>
                <a:gd name="T65" fmla="*/ 20 h 593"/>
                <a:gd name="T66" fmla="*/ 414 w 524"/>
                <a:gd name="T67" fmla="*/ 7 h 593"/>
                <a:gd name="T68" fmla="*/ 429 w 524"/>
                <a:gd name="T69" fmla="*/ 36 h 593"/>
                <a:gd name="T70" fmla="*/ 384 w 524"/>
                <a:gd name="T71" fmla="*/ 59 h 593"/>
                <a:gd name="T72" fmla="*/ 277 w 524"/>
                <a:gd name="T73" fmla="*/ 58 h 593"/>
                <a:gd name="T74" fmla="*/ 260 w 524"/>
                <a:gd name="T75" fmla="*/ 52 h 593"/>
                <a:gd name="T76" fmla="*/ 238 w 524"/>
                <a:gd name="T77" fmla="*/ 60 h 593"/>
                <a:gd name="T78" fmla="*/ 146 w 524"/>
                <a:gd name="T79" fmla="*/ 62 h 593"/>
                <a:gd name="T80" fmla="*/ 79 w 524"/>
                <a:gd name="T81" fmla="*/ 59 h 593"/>
                <a:gd name="T82" fmla="*/ 47 w 524"/>
                <a:gd name="T83" fmla="*/ 91 h 593"/>
                <a:gd name="T84" fmla="*/ 36 w 524"/>
                <a:gd name="T85" fmla="*/ 101 h 593"/>
                <a:gd name="T86" fmla="*/ 63 w 524"/>
                <a:gd name="T87" fmla="*/ 182 h 593"/>
                <a:gd name="T88" fmla="*/ 41 w 524"/>
                <a:gd name="T89" fmla="*/ 307 h 593"/>
                <a:gd name="T90" fmla="*/ 44 w 524"/>
                <a:gd name="T91" fmla="*/ 408 h 593"/>
                <a:gd name="T92" fmla="*/ 133 w 524"/>
                <a:gd name="T93" fmla="*/ 492 h 593"/>
                <a:gd name="T94" fmla="*/ 243 w 524"/>
                <a:gd name="T95" fmla="*/ 540 h 593"/>
                <a:gd name="T96" fmla="*/ 339 w 524"/>
                <a:gd name="T97" fmla="*/ 512 h 593"/>
                <a:gd name="T98" fmla="*/ 448 w 524"/>
                <a:gd name="T99" fmla="*/ 451 h 593"/>
                <a:gd name="T100" fmla="*/ 489 w 524"/>
                <a:gd name="T101" fmla="*/ 349 h 593"/>
                <a:gd name="T102" fmla="*/ 463 w 524"/>
                <a:gd name="T103" fmla="*/ 256 h 593"/>
                <a:gd name="T104" fmla="*/ 470 w 524"/>
                <a:gd name="T105" fmla="*/ 140 h 593"/>
                <a:gd name="T106" fmla="*/ 488 w 524"/>
                <a:gd name="T107" fmla="*/ 97 h 593"/>
                <a:gd name="T108" fmla="*/ 478 w 524"/>
                <a:gd name="T109" fmla="*/ 87 h 593"/>
                <a:gd name="T110" fmla="*/ 446 w 524"/>
                <a:gd name="T111" fmla="*/ 54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4" h="593">
                  <a:moveTo>
                    <a:pt x="429" y="0"/>
                  </a:moveTo>
                  <a:lnTo>
                    <a:pt x="430" y="0"/>
                  </a:lnTo>
                  <a:lnTo>
                    <a:pt x="430" y="0"/>
                  </a:lnTo>
                  <a:lnTo>
                    <a:pt x="434" y="0"/>
                  </a:lnTo>
                  <a:lnTo>
                    <a:pt x="437" y="1"/>
                  </a:lnTo>
                  <a:lnTo>
                    <a:pt x="441" y="4"/>
                  </a:lnTo>
                  <a:lnTo>
                    <a:pt x="443" y="7"/>
                  </a:lnTo>
                  <a:lnTo>
                    <a:pt x="444" y="8"/>
                  </a:lnTo>
                  <a:lnTo>
                    <a:pt x="446" y="10"/>
                  </a:lnTo>
                  <a:lnTo>
                    <a:pt x="448" y="12"/>
                  </a:lnTo>
                  <a:lnTo>
                    <a:pt x="451" y="14"/>
                  </a:lnTo>
                  <a:lnTo>
                    <a:pt x="454" y="18"/>
                  </a:lnTo>
                  <a:lnTo>
                    <a:pt x="458" y="22"/>
                  </a:lnTo>
                  <a:lnTo>
                    <a:pt x="469" y="33"/>
                  </a:lnTo>
                  <a:lnTo>
                    <a:pt x="478" y="42"/>
                  </a:lnTo>
                  <a:lnTo>
                    <a:pt x="488" y="52"/>
                  </a:lnTo>
                  <a:lnTo>
                    <a:pt x="495" y="59"/>
                  </a:lnTo>
                  <a:lnTo>
                    <a:pt x="499" y="63"/>
                  </a:lnTo>
                  <a:lnTo>
                    <a:pt x="501" y="65"/>
                  </a:lnTo>
                  <a:lnTo>
                    <a:pt x="504" y="66"/>
                  </a:lnTo>
                  <a:lnTo>
                    <a:pt x="505" y="69"/>
                  </a:lnTo>
                  <a:lnTo>
                    <a:pt x="505" y="69"/>
                  </a:lnTo>
                  <a:lnTo>
                    <a:pt x="505" y="69"/>
                  </a:lnTo>
                  <a:lnTo>
                    <a:pt x="510" y="72"/>
                  </a:lnTo>
                  <a:lnTo>
                    <a:pt x="510" y="74"/>
                  </a:lnTo>
                  <a:lnTo>
                    <a:pt x="513" y="77"/>
                  </a:lnTo>
                  <a:lnTo>
                    <a:pt x="517" y="81"/>
                  </a:lnTo>
                  <a:lnTo>
                    <a:pt x="521" y="86"/>
                  </a:lnTo>
                  <a:lnTo>
                    <a:pt x="523" y="89"/>
                  </a:lnTo>
                  <a:lnTo>
                    <a:pt x="524" y="95"/>
                  </a:lnTo>
                  <a:lnTo>
                    <a:pt x="523" y="100"/>
                  </a:lnTo>
                  <a:lnTo>
                    <a:pt x="522" y="101"/>
                  </a:lnTo>
                  <a:lnTo>
                    <a:pt x="521" y="104"/>
                  </a:lnTo>
                  <a:lnTo>
                    <a:pt x="519" y="107"/>
                  </a:lnTo>
                  <a:lnTo>
                    <a:pt x="515" y="116"/>
                  </a:lnTo>
                  <a:lnTo>
                    <a:pt x="510" y="127"/>
                  </a:lnTo>
                  <a:lnTo>
                    <a:pt x="506" y="134"/>
                  </a:lnTo>
                  <a:lnTo>
                    <a:pt x="502" y="141"/>
                  </a:lnTo>
                  <a:lnTo>
                    <a:pt x="500" y="150"/>
                  </a:lnTo>
                  <a:lnTo>
                    <a:pt x="496" y="159"/>
                  </a:lnTo>
                  <a:lnTo>
                    <a:pt x="494" y="168"/>
                  </a:lnTo>
                  <a:lnTo>
                    <a:pt x="490" y="190"/>
                  </a:lnTo>
                  <a:lnTo>
                    <a:pt x="489" y="209"/>
                  </a:lnTo>
                  <a:lnTo>
                    <a:pt x="490" y="227"/>
                  </a:lnTo>
                  <a:lnTo>
                    <a:pt x="494" y="249"/>
                  </a:lnTo>
                  <a:lnTo>
                    <a:pt x="506" y="289"/>
                  </a:lnTo>
                  <a:lnTo>
                    <a:pt x="513" y="308"/>
                  </a:lnTo>
                  <a:lnTo>
                    <a:pt x="518" y="328"/>
                  </a:lnTo>
                  <a:lnTo>
                    <a:pt x="522" y="348"/>
                  </a:lnTo>
                  <a:lnTo>
                    <a:pt x="522" y="370"/>
                  </a:lnTo>
                  <a:lnTo>
                    <a:pt x="518" y="393"/>
                  </a:lnTo>
                  <a:lnTo>
                    <a:pt x="508" y="418"/>
                  </a:lnTo>
                  <a:lnTo>
                    <a:pt x="494" y="444"/>
                  </a:lnTo>
                  <a:lnTo>
                    <a:pt x="478" y="466"/>
                  </a:lnTo>
                  <a:lnTo>
                    <a:pt x="459" y="484"/>
                  </a:lnTo>
                  <a:lnTo>
                    <a:pt x="438" y="500"/>
                  </a:lnTo>
                  <a:lnTo>
                    <a:pt x="417" y="512"/>
                  </a:lnTo>
                  <a:lnTo>
                    <a:pt x="395" y="523"/>
                  </a:lnTo>
                  <a:lnTo>
                    <a:pt x="373" y="533"/>
                  </a:lnTo>
                  <a:lnTo>
                    <a:pt x="352" y="541"/>
                  </a:lnTo>
                  <a:lnTo>
                    <a:pt x="329" y="551"/>
                  </a:lnTo>
                  <a:lnTo>
                    <a:pt x="308" y="559"/>
                  </a:lnTo>
                  <a:lnTo>
                    <a:pt x="291" y="569"/>
                  </a:lnTo>
                  <a:lnTo>
                    <a:pt x="279" y="581"/>
                  </a:lnTo>
                  <a:lnTo>
                    <a:pt x="278" y="583"/>
                  </a:lnTo>
                  <a:lnTo>
                    <a:pt x="275" y="586"/>
                  </a:lnTo>
                  <a:lnTo>
                    <a:pt x="273" y="588"/>
                  </a:lnTo>
                  <a:lnTo>
                    <a:pt x="273" y="588"/>
                  </a:lnTo>
                  <a:lnTo>
                    <a:pt x="267" y="593"/>
                  </a:lnTo>
                  <a:lnTo>
                    <a:pt x="259" y="593"/>
                  </a:lnTo>
                  <a:lnTo>
                    <a:pt x="251" y="591"/>
                  </a:lnTo>
                  <a:lnTo>
                    <a:pt x="249" y="588"/>
                  </a:lnTo>
                  <a:lnTo>
                    <a:pt x="246" y="586"/>
                  </a:lnTo>
                  <a:lnTo>
                    <a:pt x="245" y="585"/>
                  </a:lnTo>
                  <a:lnTo>
                    <a:pt x="245" y="583"/>
                  </a:lnTo>
                  <a:lnTo>
                    <a:pt x="244" y="582"/>
                  </a:lnTo>
                  <a:lnTo>
                    <a:pt x="230" y="569"/>
                  </a:lnTo>
                  <a:lnTo>
                    <a:pt x="210" y="557"/>
                  </a:lnTo>
                  <a:lnTo>
                    <a:pt x="189" y="547"/>
                  </a:lnTo>
                  <a:lnTo>
                    <a:pt x="166" y="539"/>
                  </a:lnTo>
                  <a:lnTo>
                    <a:pt x="141" y="529"/>
                  </a:lnTo>
                  <a:lnTo>
                    <a:pt x="117" y="519"/>
                  </a:lnTo>
                  <a:lnTo>
                    <a:pt x="93" y="507"/>
                  </a:lnTo>
                  <a:lnTo>
                    <a:pt x="70" y="492"/>
                  </a:lnTo>
                  <a:lnTo>
                    <a:pt x="50" y="473"/>
                  </a:lnTo>
                  <a:lnTo>
                    <a:pt x="30" y="451"/>
                  </a:lnTo>
                  <a:lnTo>
                    <a:pt x="15" y="422"/>
                  </a:lnTo>
                  <a:lnTo>
                    <a:pt x="6" y="397"/>
                  </a:lnTo>
                  <a:lnTo>
                    <a:pt x="1" y="376"/>
                  </a:lnTo>
                  <a:lnTo>
                    <a:pt x="0" y="355"/>
                  </a:lnTo>
                  <a:lnTo>
                    <a:pt x="3" y="336"/>
                  </a:lnTo>
                  <a:lnTo>
                    <a:pt x="6" y="315"/>
                  </a:lnTo>
                  <a:lnTo>
                    <a:pt x="11" y="296"/>
                  </a:lnTo>
                  <a:lnTo>
                    <a:pt x="18" y="277"/>
                  </a:lnTo>
                  <a:lnTo>
                    <a:pt x="27" y="251"/>
                  </a:lnTo>
                  <a:lnTo>
                    <a:pt x="32" y="229"/>
                  </a:lnTo>
                  <a:lnTo>
                    <a:pt x="33" y="208"/>
                  </a:lnTo>
                  <a:lnTo>
                    <a:pt x="32" y="186"/>
                  </a:lnTo>
                  <a:lnTo>
                    <a:pt x="24" y="155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0" y="118"/>
                  </a:lnTo>
                  <a:lnTo>
                    <a:pt x="9" y="116"/>
                  </a:lnTo>
                  <a:lnTo>
                    <a:pt x="5" y="110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1" y="99"/>
                  </a:lnTo>
                  <a:lnTo>
                    <a:pt x="3" y="94"/>
                  </a:lnTo>
                  <a:lnTo>
                    <a:pt x="4" y="91"/>
                  </a:lnTo>
                  <a:lnTo>
                    <a:pt x="7" y="86"/>
                  </a:lnTo>
                  <a:lnTo>
                    <a:pt x="13" y="80"/>
                  </a:lnTo>
                  <a:lnTo>
                    <a:pt x="20" y="74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7" y="65"/>
                  </a:lnTo>
                  <a:lnTo>
                    <a:pt x="29" y="63"/>
                  </a:lnTo>
                  <a:lnTo>
                    <a:pt x="33" y="60"/>
                  </a:lnTo>
                  <a:lnTo>
                    <a:pt x="36" y="57"/>
                  </a:lnTo>
                  <a:lnTo>
                    <a:pt x="40" y="52"/>
                  </a:lnTo>
                  <a:lnTo>
                    <a:pt x="45" y="48"/>
                  </a:lnTo>
                  <a:lnTo>
                    <a:pt x="56" y="36"/>
                  </a:lnTo>
                  <a:lnTo>
                    <a:pt x="68" y="25"/>
                  </a:lnTo>
                  <a:lnTo>
                    <a:pt x="77" y="16"/>
                  </a:lnTo>
                  <a:lnTo>
                    <a:pt x="85" y="8"/>
                  </a:lnTo>
                  <a:lnTo>
                    <a:pt x="87" y="6"/>
                  </a:lnTo>
                  <a:lnTo>
                    <a:pt x="91" y="5"/>
                  </a:lnTo>
                  <a:lnTo>
                    <a:pt x="94" y="4"/>
                  </a:lnTo>
                  <a:lnTo>
                    <a:pt x="99" y="4"/>
                  </a:lnTo>
                  <a:lnTo>
                    <a:pt x="103" y="5"/>
                  </a:lnTo>
                  <a:lnTo>
                    <a:pt x="105" y="7"/>
                  </a:lnTo>
                  <a:lnTo>
                    <a:pt x="110" y="10"/>
                  </a:lnTo>
                  <a:lnTo>
                    <a:pt x="119" y="16"/>
                  </a:lnTo>
                  <a:lnTo>
                    <a:pt x="132" y="22"/>
                  </a:lnTo>
                  <a:lnTo>
                    <a:pt x="149" y="29"/>
                  </a:lnTo>
                  <a:lnTo>
                    <a:pt x="169" y="34"/>
                  </a:lnTo>
                  <a:lnTo>
                    <a:pt x="192" y="36"/>
                  </a:lnTo>
                  <a:lnTo>
                    <a:pt x="219" y="33"/>
                  </a:lnTo>
                  <a:lnTo>
                    <a:pt x="224" y="31"/>
                  </a:lnTo>
                  <a:lnTo>
                    <a:pt x="228" y="30"/>
                  </a:lnTo>
                  <a:lnTo>
                    <a:pt x="233" y="28"/>
                  </a:lnTo>
                  <a:lnTo>
                    <a:pt x="237" y="26"/>
                  </a:lnTo>
                  <a:lnTo>
                    <a:pt x="242" y="25"/>
                  </a:lnTo>
                  <a:lnTo>
                    <a:pt x="244" y="24"/>
                  </a:lnTo>
                  <a:lnTo>
                    <a:pt x="245" y="23"/>
                  </a:lnTo>
                  <a:lnTo>
                    <a:pt x="250" y="22"/>
                  </a:lnTo>
                  <a:lnTo>
                    <a:pt x="254" y="20"/>
                  </a:lnTo>
                  <a:lnTo>
                    <a:pt x="256" y="19"/>
                  </a:lnTo>
                  <a:lnTo>
                    <a:pt x="260" y="18"/>
                  </a:lnTo>
                  <a:lnTo>
                    <a:pt x="262" y="18"/>
                  </a:lnTo>
                  <a:lnTo>
                    <a:pt x="266" y="19"/>
                  </a:lnTo>
                  <a:lnTo>
                    <a:pt x="269" y="19"/>
                  </a:lnTo>
                  <a:lnTo>
                    <a:pt x="272" y="20"/>
                  </a:lnTo>
                  <a:lnTo>
                    <a:pt x="274" y="23"/>
                  </a:lnTo>
                  <a:lnTo>
                    <a:pt x="277" y="24"/>
                  </a:lnTo>
                  <a:lnTo>
                    <a:pt x="279" y="25"/>
                  </a:lnTo>
                  <a:lnTo>
                    <a:pt x="283" y="26"/>
                  </a:lnTo>
                  <a:lnTo>
                    <a:pt x="288" y="29"/>
                  </a:lnTo>
                  <a:lnTo>
                    <a:pt x="312" y="34"/>
                  </a:lnTo>
                  <a:lnTo>
                    <a:pt x="339" y="35"/>
                  </a:lnTo>
                  <a:lnTo>
                    <a:pt x="356" y="34"/>
                  </a:lnTo>
                  <a:lnTo>
                    <a:pt x="373" y="29"/>
                  </a:lnTo>
                  <a:lnTo>
                    <a:pt x="389" y="23"/>
                  </a:lnTo>
                  <a:lnTo>
                    <a:pt x="395" y="20"/>
                  </a:lnTo>
                  <a:lnTo>
                    <a:pt x="401" y="17"/>
                  </a:lnTo>
                  <a:lnTo>
                    <a:pt x="407" y="13"/>
                  </a:lnTo>
                  <a:lnTo>
                    <a:pt x="407" y="12"/>
                  </a:lnTo>
                  <a:lnTo>
                    <a:pt x="411" y="10"/>
                  </a:lnTo>
                  <a:lnTo>
                    <a:pt x="414" y="7"/>
                  </a:lnTo>
                  <a:lnTo>
                    <a:pt x="417" y="6"/>
                  </a:lnTo>
                  <a:lnTo>
                    <a:pt x="419" y="2"/>
                  </a:lnTo>
                  <a:lnTo>
                    <a:pt x="424" y="0"/>
                  </a:lnTo>
                  <a:lnTo>
                    <a:pt x="429" y="0"/>
                  </a:lnTo>
                  <a:close/>
                  <a:moveTo>
                    <a:pt x="429" y="36"/>
                  </a:moveTo>
                  <a:lnTo>
                    <a:pt x="425" y="39"/>
                  </a:lnTo>
                  <a:lnTo>
                    <a:pt x="424" y="40"/>
                  </a:lnTo>
                  <a:lnTo>
                    <a:pt x="413" y="46"/>
                  </a:lnTo>
                  <a:lnTo>
                    <a:pt x="403" y="52"/>
                  </a:lnTo>
                  <a:lnTo>
                    <a:pt x="384" y="59"/>
                  </a:lnTo>
                  <a:lnTo>
                    <a:pt x="362" y="64"/>
                  </a:lnTo>
                  <a:lnTo>
                    <a:pt x="341" y="68"/>
                  </a:lnTo>
                  <a:lnTo>
                    <a:pt x="319" y="66"/>
                  </a:lnTo>
                  <a:lnTo>
                    <a:pt x="297" y="64"/>
                  </a:lnTo>
                  <a:lnTo>
                    <a:pt x="277" y="58"/>
                  </a:lnTo>
                  <a:lnTo>
                    <a:pt x="271" y="55"/>
                  </a:lnTo>
                  <a:lnTo>
                    <a:pt x="266" y="54"/>
                  </a:lnTo>
                  <a:lnTo>
                    <a:pt x="263" y="52"/>
                  </a:lnTo>
                  <a:lnTo>
                    <a:pt x="260" y="51"/>
                  </a:lnTo>
                  <a:lnTo>
                    <a:pt x="260" y="52"/>
                  </a:lnTo>
                  <a:lnTo>
                    <a:pt x="259" y="52"/>
                  </a:lnTo>
                  <a:lnTo>
                    <a:pt x="254" y="54"/>
                  </a:lnTo>
                  <a:lnTo>
                    <a:pt x="249" y="55"/>
                  </a:lnTo>
                  <a:lnTo>
                    <a:pt x="244" y="58"/>
                  </a:lnTo>
                  <a:lnTo>
                    <a:pt x="238" y="60"/>
                  </a:lnTo>
                  <a:lnTo>
                    <a:pt x="232" y="62"/>
                  </a:lnTo>
                  <a:lnTo>
                    <a:pt x="226" y="63"/>
                  </a:lnTo>
                  <a:lnTo>
                    <a:pt x="196" y="68"/>
                  </a:lnTo>
                  <a:lnTo>
                    <a:pt x="169" y="66"/>
                  </a:lnTo>
                  <a:lnTo>
                    <a:pt x="146" y="62"/>
                  </a:lnTo>
                  <a:lnTo>
                    <a:pt x="126" y="54"/>
                  </a:lnTo>
                  <a:lnTo>
                    <a:pt x="110" y="47"/>
                  </a:lnTo>
                  <a:lnTo>
                    <a:pt x="98" y="40"/>
                  </a:lnTo>
                  <a:lnTo>
                    <a:pt x="88" y="48"/>
                  </a:lnTo>
                  <a:lnTo>
                    <a:pt x="79" y="59"/>
                  </a:lnTo>
                  <a:lnTo>
                    <a:pt x="68" y="70"/>
                  </a:lnTo>
                  <a:lnTo>
                    <a:pt x="58" y="78"/>
                  </a:lnTo>
                  <a:lnTo>
                    <a:pt x="52" y="86"/>
                  </a:lnTo>
                  <a:lnTo>
                    <a:pt x="47" y="89"/>
                  </a:lnTo>
                  <a:lnTo>
                    <a:pt x="47" y="91"/>
                  </a:lnTo>
                  <a:lnTo>
                    <a:pt x="46" y="91"/>
                  </a:lnTo>
                  <a:lnTo>
                    <a:pt x="44" y="94"/>
                  </a:lnTo>
                  <a:lnTo>
                    <a:pt x="40" y="98"/>
                  </a:lnTo>
                  <a:lnTo>
                    <a:pt x="36" y="100"/>
                  </a:lnTo>
                  <a:lnTo>
                    <a:pt x="36" y="101"/>
                  </a:lnTo>
                  <a:lnTo>
                    <a:pt x="39" y="105"/>
                  </a:lnTo>
                  <a:lnTo>
                    <a:pt x="40" y="109"/>
                  </a:lnTo>
                  <a:lnTo>
                    <a:pt x="40" y="109"/>
                  </a:lnTo>
                  <a:lnTo>
                    <a:pt x="55" y="145"/>
                  </a:lnTo>
                  <a:lnTo>
                    <a:pt x="63" y="182"/>
                  </a:lnTo>
                  <a:lnTo>
                    <a:pt x="64" y="208"/>
                  </a:lnTo>
                  <a:lnTo>
                    <a:pt x="63" y="234"/>
                  </a:lnTo>
                  <a:lnTo>
                    <a:pt x="57" y="261"/>
                  </a:lnTo>
                  <a:lnTo>
                    <a:pt x="49" y="286"/>
                  </a:lnTo>
                  <a:lnTo>
                    <a:pt x="41" y="307"/>
                  </a:lnTo>
                  <a:lnTo>
                    <a:pt x="36" y="326"/>
                  </a:lnTo>
                  <a:lnTo>
                    <a:pt x="33" y="345"/>
                  </a:lnTo>
                  <a:lnTo>
                    <a:pt x="33" y="365"/>
                  </a:lnTo>
                  <a:lnTo>
                    <a:pt x="36" y="386"/>
                  </a:lnTo>
                  <a:lnTo>
                    <a:pt x="44" y="408"/>
                  </a:lnTo>
                  <a:lnTo>
                    <a:pt x="57" y="432"/>
                  </a:lnTo>
                  <a:lnTo>
                    <a:pt x="74" y="452"/>
                  </a:lnTo>
                  <a:lnTo>
                    <a:pt x="92" y="467"/>
                  </a:lnTo>
                  <a:lnTo>
                    <a:pt x="112" y="481"/>
                  </a:lnTo>
                  <a:lnTo>
                    <a:pt x="133" y="492"/>
                  </a:lnTo>
                  <a:lnTo>
                    <a:pt x="155" y="501"/>
                  </a:lnTo>
                  <a:lnTo>
                    <a:pt x="176" y="508"/>
                  </a:lnTo>
                  <a:lnTo>
                    <a:pt x="201" y="518"/>
                  </a:lnTo>
                  <a:lnTo>
                    <a:pt x="222" y="528"/>
                  </a:lnTo>
                  <a:lnTo>
                    <a:pt x="243" y="540"/>
                  </a:lnTo>
                  <a:lnTo>
                    <a:pt x="261" y="553"/>
                  </a:lnTo>
                  <a:lnTo>
                    <a:pt x="277" y="541"/>
                  </a:lnTo>
                  <a:lnTo>
                    <a:pt x="296" y="530"/>
                  </a:lnTo>
                  <a:lnTo>
                    <a:pt x="317" y="521"/>
                  </a:lnTo>
                  <a:lnTo>
                    <a:pt x="339" y="512"/>
                  </a:lnTo>
                  <a:lnTo>
                    <a:pt x="362" y="504"/>
                  </a:lnTo>
                  <a:lnTo>
                    <a:pt x="385" y="493"/>
                  </a:lnTo>
                  <a:lnTo>
                    <a:pt x="407" y="482"/>
                  </a:lnTo>
                  <a:lnTo>
                    <a:pt x="429" y="467"/>
                  </a:lnTo>
                  <a:lnTo>
                    <a:pt x="448" y="451"/>
                  </a:lnTo>
                  <a:lnTo>
                    <a:pt x="466" y="430"/>
                  </a:lnTo>
                  <a:lnTo>
                    <a:pt x="480" y="406"/>
                  </a:lnTo>
                  <a:lnTo>
                    <a:pt x="487" y="385"/>
                  </a:lnTo>
                  <a:lnTo>
                    <a:pt x="489" y="367"/>
                  </a:lnTo>
                  <a:lnTo>
                    <a:pt x="489" y="349"/>
                  </a:lnTo>
                  <a:lnTo>
                    <a:pt x="487" y="332"/>
                  </a:lnTo>
                  <a:lnTo>
                    <a:pt x="482" y="315"/>
                  </a:lnTo>
                  <a:lnTo>
                    <a:pt x="476" y="298"/>
                  </a:lnTo>
                  <a:lnTo>
                    <a:pt x="470" y="278"/>
                  </a:lnTo>
                  <a:lnTo>
                    <a:pt x="463" y="256"/>
                  </a:lnTo>
                  <a:lnTo>
                    <a:pt x="459" y="231"/>
                  </a:lnTo>
                  <a:lnTo>
                    <a:pt x="457" y="209"/>
                  </a:lnTo>
                  <a:lnTo>
                    <a:pt x="459" y="186"/>
                  </a:lnTo>
                  <a:lnTo>
                    <a:pt x="464" y="162"/>
                  </a:lnTo>
                  <a:lnTo>
                    <a:pt x="470" y="140"/>
                  </a:lnTo>
                  <a:lnTo>
                    <a:pt x="477" y="121"/>
                  </a:lnTo>
                  <a:lnTo>
                    <a:pt x="480" y="113"/>
                  </a:lnTo>
                  <a:lnTo>
                    <a:pt x="484" y="105"/>
                  </a:lnTo>
                  <a:lnTo>
                    <a:pt x="489" y="97"/>
                  </a:lnTo>
                  <a:lnTo>
                    <a:pt x="488" y="97"/>
                  </a:lnTo>
                  <a:lnTo>
                    <a:pt x="487" y="95"/>
                  </a:lnTo>
                  <a:lnTo>
                    <a:pt x="482" y="91"/>
                  </a:lnTo>
                  <a:lnTo>
                    <a:pt x="482" y="91"/>
                  </a:lnTo>
                  <a:lnTo>
                    <a:pt x="480" y="88"/>
                  </a:lnTo>
                  <a:lnTo>
                    <a:pt x="478" y="87"/>
                  </a:lnTo>
                  <a:lnTo>
                    <a:pt x="477" y="86"/>
                  </a:lnTo>
                  <a:lnTo>
                    <a:pt x="473" y="82"/>
                  </a:lnTo>
                  <a:lnTo>
                    <a:pt x="466" y="75"/>
                  </a:lnTo>
                  <a:lnTo>
                    <a:pt x="457" y="65"/>
                  </a:lnTo>
                  <a:lnTo>
                    <a:pt x="446" y="54"/>
                  </a:lnTo>
                  <a:lnTo>
                    <a:pt x="436" y="45"/>
                  </a:lnTo>
                  <a:lnTo>
                    <a:pt x="432" y="40"/>
                  </a:lnTo>
                  <a:lnTo>
                    <a:pt x="429" y="3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22">
              <a:extLst>
                <a:ext uri="{FF2B5EF4-FFF2-40B4-BE49-F238E27FC236}">
                  <a16:creationId xmlns:a16="http://schemas.microsoft.com/office/drawing/2014/main" xmlns="" id="{C0A43334-C2CF-4164-9DA1-06022365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463" y="4190802"/>
              <a:ext cx="192088" cy="158750"/>
            </a:xfrm>
            <a:custGeom>
              <a:avLst/>
              <a:gdLst>
                <a:gd name="T0" fmla="*/ 24 w 243"/>
                <a:gd name="T1" fmla="*/ 56 h 199"/>
                <a:gd name="T2" fmla="*/ 98 w 243"/>
                <a:gd name="T3" fmla="*/ 149 h 199"/>
                <a:gd name="T4" fmla="*/ 219 w 243"/>
                <a:gd name="T5" fmla="*/ 0 h 199"/>
                <a:gd name="T6" fmla="*/ 243 w 243"/>
                <a:gd name="T7" fmla="*/ 19 h 199"/>
                <a:gd name="T8" fmla="*/ 110 w 243"/>
                <a:gd name="T9" fmla="*/ 185 h 199"/>
                <a:gd name="T10" fmla="*/ 97 w 243"/>
                <a:gd name="T11" fmla="*/ 199 h 199"/>
                <a:gd name="T12" fmla="*/ 85 w 243"/>
                <a:gd name="T13" fmla="*/ 184 h 199"/>
                <a:gd name="T14" fmla="*/ 0 w 243"/>
                <a:gd name="T15" fmla="*/ 75 h 199"/>
                <a:gd name="T16" fmla="*/ 24 w 243"/>
                <a:gd name="T17" fmla="*/ 5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199">
                  <a:moveTo>
                    <a:pt x="24" y="56"/>
                  </a:moveTo>
                  <a:lnTo>
                    <a:pt x="98" y="149"/>
                  </a:lnTo>
                  <a:lnTo>
                    <a:pt x="219" y="0"/>
                  </a:lnTo>
                  <a:lnTo>
                    <a:pt x="243" y="19"/>
                  </a:lnTo>
                  <a:lnTo>
                    <a:pt x="110" y="185"/>
                  </a:lnTo>
                  <a:lnTo>
                    <a:pt x="97" y="199"/>
                  </a:lnTo>
                  <a:lnTo>
                    <a:pt x="85" y="184"/>
                  </a:lnTo>
                  <a:lnTo>
                    <a:pt x="0" y="75"/>
                  </a:lnTo>
                  <a:lnTo>
                    <a:pt x="24" y="5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xmlns="" id="{8A2A29DC-C1B4-42BD-9C1E-558CB2BBD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32" y="257633"/>
            <a:ext cx="11140646" cy="524401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Почему выбирают </a:t>
            </a:r>
            <a:r>
              <a:rPr lang="ru-RU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Тура-</a:t>
            </a:r>
            <a:r>
              <a:rPr lang="en-US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BRIEF</a:t>
            </a:r>
            <a:endParaRPr lang="ru-RU" sz="2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07F7347F-3E01-4AAA-B7D6-22DC7379894B}"/>
              </a:ext>
            </a:extLst>
          </p:cNvPr>
          <p:cNvSpPr/>
          <p:nvPr/>
        </p:nvSpPr>
        <p:spPr>
          <a:xfrm>
            <a:off x="1237855" y="1509866"/>
            <a:ext cx="61305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8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Лучшее распознавание спонтанной речи, 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когда спикер говорит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«не под диктовку»</a:t>
            </a:r>
          </a:p>
        </p:txBody>
      </p:sp>
      <p:grpSp>
        <p:nvGrpSpPr>
          <p:cNvPr id="36" name="Group 296">
            <a:extLst>
              <a:ext uri="{FF2B5EF4-FFF2-40B4-BE49-F238E27FC236}">
                <a16:creationId xmlns:a16="http://schemas.microsoft.com/office/drawing/2014/main" xmlns="" id="{2E68997E-B1EC-48E2-B6F1-C2D7C1F7E6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5676" y="2626876"/>
            <a:ext cx="541050" cy="540000"/>
            <a:chOff x="2305" y="628"/>
            <a:chExt cx="3070" cy="3064"/>
          </a:xfrm>
          <a:solidFill>
            <a:srgbClr val="41CED9"/>
          </a:solidFill>
        </p:grpSpPr>
        <p:sp>
          <p:nvSpPr>
            <p:cNvPr id="37" name="Freeform 297">
              <a:extLst>
                <a:ext uri="{FF2B5EF4-FFF2-40B4-BE49-F238E27FC236}">
                  <a16:creationId xmlns:a16="http://schemas.microsoft.com/office/drawing/2014/main" xmlns="" id="{5C83F620-059A-463E-8F6F-A2543CD331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5" y="628"/>
              <a:ext cx="3070" cy="3064"/>
            </a:xfrm>
            <a:custGeom>
              <a:avLst/>
              <a:gdLst>
                <a:gd name="T0" fmla="*/ 2730 w 3070"/>
                <a:gd name="T1" fmla="*/ 1061 h 3064"/>
                <a:gd name="T2" fmla="*/ 2534 w 3070"/>
                <a:gd name="T3" fmla="*/ 748 h 3064"/>
                <a:gd name="T4" fmla="*/ 2488 w 3070"/>
                <a:gd name="T5" fmla="*/ 810 h 3064"/>
                <a:gd name="T6" fmla="*/ 2688 w 3070"/>
                <a:gd name="T7" fmla="*/ 1221 h 3064"/>
                <a:gd name="T8" fmla="*/ 2546 w 3070"/>
                <a:gd name="T9" fmla="*/ 1291 h 3064"/>
                <a:gd name="T10" fmla="*/ 2269 w 3070"/>
                <a:gd name="T11" fmla="*/ 800 h 3064"/>
                <a:gd name="T12" fmla="*/ 1777 w 3070"/>
                <a:gd name="T13" fmla="*/ 523 h 3064"/>
                <a:gd name="T14" fmla="*/ 1909 w 3070"/>
                <a:gd name="T15" fmla="*/ 399 h 3064"/>
                <a:gd name="T16" fmla="*/ 2386 w 3070"/>
                <a:gd name="T17" fmla="*/ 694 h 3064"/>
                <a:gd name="T18" fmla="*/ 2456 w 3070"/>
                <a:gd name="T19" fmla="*/ 656 h 3064"/>
                <a:gd name="T20" fmla="*/ 2101 w 3070"/>
                <a:gd name="T21" fmla="*/ 381 h 3064"/>
                <a:gd name="T22" fmla="*/ 1579 w 3070"/>
                <a:gd name="T23" fmla="*/ 36 h 3064"/>
                <a:gd name="T24" fmla="*/ 1503 w 3070"/>
                <a:gd name="T25" fmla="*/ 14 h 3064"/>
                <a:gd name="T26" fmla="*/ 1131 w 3070"/>
                <a:gd name="T27" fmla="*/ 315 h 3064"/>
                <a:gd name="T28" fmla="*/ 614 w 3070"/>
                <a:gd name="T29" fmla="*/ 640 h 3064"/>
                <a:gd name="T30" fmla="*/ 652 w 3070"/>
                <a:gd name="T31" fmla="*/ 710 h 3064"/>
                <a:gd name="T32" fmla="*/ 953 w 3070"/>
                <a:gd name="T33" fmla="*/ 491 h 3064"/>
                <a:gd name="T34" fmla="*/ 1491 w 3070"/>
                <a:gd name="T35" fmla="*/ 497 h 3064"/>
                <a:gd name="T36" fmla="*/ 945 w 3070"/>
                <a:gd name="T37" fmla="*/ 678 h 3064"/>
                <a:gd name="T38" fmla="*/ 586 w 3070"/>
                <a:gd name="T39" fmla="*/ 1109 h 3064"/>
                <a:gd name="T40" fmla="*/ 348 w 3070"/>
                <a:gd name="T41" fmla="*/ 1398 h 3064"/>
                <a:gd name="T42" fmla="*/ 522 w 3070"/>
                <a:gd name="T43" fmla="*/ 902 h 3064"/>
                <a:gd name="T44" fmla="*/ 562 w 3070"/>
                <a:gd name="T45" fmla="*/ 764 h 3064"/>
                <a:gd name="T46" fmla="*/ 420 w 3070"/>
                <a:gd name="T47" fmla="*/ 896 h 3064"/>
                <a:gd name="T48" fmla="*/ 254 w 3070"/>
                <a:gd name="T49" fmla="*/ 1438 h 3064"/>
                <a:gd name="T50" fmla="*/ 0 w 3070"/>
                <a:gd name="T51" fmla="*/ 1532 h 3064"/>
                <a:gd name="T52" fmla="*/ 262 w 3070"/>
                <a:gd name="T53" fmla="*/ 1698 h 3064"/>
                <a:gd name="T54" fmla="*/ 544 w 3070"/>
                <a:gd name="T55" fmla="*/ 2348 h 3064"/>
                <a:gd name="T56" fmla="*/ 1079 w 3070"/>
                <a:gd name="T57" fmla="*/ 2731 h 3064"/>
                <a:gd name="T58" fmla="*/ 1497 w 3070"/>
                <a:gd name="T59" fmla="*/ 3044 h 3064"/>
                <a:gd name="T60" fmla="*/ 1577 w 3070"/>
                <a:gd name="T61" fmla="*/ 3036 h 3064"/>
                <a:gd name="T62" fmla="*/ 2047 w 3070"/>
                <a:gd name="T63" fmla="*/ 2709 h 3064"/>
                <a:gd name="T64" fmla="*/ 2562 w 3070"/>
                <a:gd name="T65" fmla="*/ 2300 h 3064"/>
                <a:gd name="T66" fmla="*/ 2816 w 3070"/>
                <a:gd name="T67" fmla="*/ 1638 h 3064"/>
                <a:gd name="T68" fmla="*/ 3070 w 3070"/>
                <a:gd name="T69" fmla="*/ 1532 h 3064"/>
                <a:gd name="T70" fmla="*/ 1583 w 3070"/>
                <a:gd name="T71" fmla="*/ 586 h 3064"/>
                <a:gd name="T72" fmla="*/ 2103 w 3070"/>
                <a:gd name="T73" fmla="*/ 774 h 3064"/>
                <a:gd name="T74" fmla="*/ 2426 w 3070"/>
                <a:gd name="T75" fmla="*/ 1207 h 3064"/>
                <a:gd name="T76" fmla="*/ 2464 w 3070"/>
                <a:gd name="T77" fmla="*/ 1724 h 3064"/>
                <a:gd name="T78" fmla="*/ 2207 w 3070"/>
                <a:gd name="T79" fmla="*/ 2202 h 3064"/>
                <a:gd name="T80" fmla="*/ 1727 w 3070"/>
                <a:gd name="T81" fmla="*/ 2460 h 3064"/>
                <a:gd name="T82" fmla="*/ 1209 w 3070"/>
                <a:gd name="T83" fmla="*/ 2422 h 3064"/>
                <a:gd name="T84" fmla="*/ 775 w 3070"/>
                <a:gd name="T85" fmla="*/ 2099 h 3064"/>
                <a:gd name="T86" fmla="*/ 588 w 3070"/>
                <a:gd name="T87" fmla="*/ 1580 h 3064"/>
                <a:gd name="T88" fmla="*/ 702 w 3070"/>
                <a:gd name="T89" fmla="*/ 1081 h 3064"/>
                <a:gd name="T90" fmla="*/ 1083 w 3070"/>
                <a:gd name="T91" fmla="*/ 700 h 3064"/>
                <a:gd name="T92" fmla="*/ 342 w 3070"/>
                <a:gd name="T93" fmla="*/ 1576 h 3064"/>
                <a:gd name="T94" fmla="*/ 630 w 3070"/>
                <a:gd name="T95" fmla="*/ 2039 h 3064"/>
                <a:gd name="T96" fmla="*/ 1027 w 3070"/>
                <a:gd name="T97" fmla="*/ 2436 h 3064"/>
                <a:gd name="T98" fmla="*/ 1491 w 3070"/>
                <a:gd name="T99" fmla="*/ 2723 h 3064"/>
                <a:gd name="T100" fmla="*/ 859 w 3070"/>
                <a:gd name="T101" fmla="*/ 2513 h 3064"/>
                <a:gd name="T102" fmla="*/ 444 w 3070"/>
                <a:gd name="T103" fmla="*/ 2015 h 3064"/>
                <a:gd name="T104" fmla="*/ 1581 w 3070"/>
                <a:gd name="T105" fmla="*/ 2567 h 3064"/>
                <a:gd name="T106" fmla="*/ 2125 w 3070"/>
                <a:gd name="T107" fmla="*/ 2386 h 3064"/>
                <a:gd name="T108" fmla="*/ 2484 w 3070"/>
                <a:gd name="T109" fmla="*/ 1955 h 3064"/>
                <a:gd name="T110" fmla="*/ 2718 w 3070"/>
                <a:gd name="T111" fmla="*/ 1692 h 3064"/>
                <a:gd name="T112" fmla="*/ 2452 w 3070"/>
                <a:gd name="T113" fmla="*/ 2294 h 3064"/>
                <a:gd name="T114" fmla="*/ 1915 w 3070"/>
                <a:gd name="T115" fmla="*/ 2663 h 3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70" h="3064">
                  <a:moveTo>
                    <a:pt x="3026" y="1486"/>
                  </a:moveTo>
                  <a:lnTo>
                    <a:pt x="2818" y="1486"/>
                  </a:lnTo>
                  <a:lnTo>
                    <a:pt x="2818" y="1486"/>
                  </a:lnTo>
                  <a:lnTo>
                    <a:pt x="2816" y="1438"/>
                  </a:lnTo>
                  <a:lnTo>
                    <a:pt x="2812" y="1388"/>
                  </a:lnTo>
                  <a:lnTo>
                    <a:pt x="2806" y="1341"/>
                  </a:lnTo>
                  <a:lnTo>
                    <a:pt x="2798" y="1293"/>
                  </a:lnTo>
                  <a:lnTo>
                    <a:pt x="2788" y="1245"/>
                  </a:lnTo>
                  <a:lnTo>
                    <a:pt x="2776" y="1199"/>
                  </a:lnTo>
                  <a:lnTo>
                    <a:pt x="2762" y="1153"/>
                  </a:lnTo>
                  <a:lnTo>
                    <a:pt x="2748" y="1107"/>
                  </a:lnTo>
                  <a:lnTo>
                    <a:pt x="2730" y="1061"/>
                  </a:lnTo>
                  <a:lnTo>
                    <a:pt x="2712" y="1017"/>
                  </a:lnTo>
                  <a:lnTo>
                    <a:pt x="2692" y="973"/>
                  </a:lnTo>
                  <a:lnTo>
                    <a:pt x="2670" y="930"/>
                  </a:lnTo>
                  <a:lnTo>
                    <a:pt x="2646" y="888"/>
                  </a:lnTo>
                  <a:lnTo>
                    <a:pt x="2620" y="846"/>
                  </a:lnTo>
                  <a:lnTo>
                    <a:pt x="2592" y="804"/>
                  </a:lnTo>
                  <a:lnTo>
                    <a:pt x="2564" y="764"/>
                  </a:lnTo>
                  <a:lnTo>
                    <a:pt x="2564" y="764"/>
                  </a:lnTo>
                  <a:lnTo>
                    <a:pt x="2558" y="758"/>
                  </a:lnTo>
                  <a:lnTo>
                    <a:pt x="2550" y="752"/>
                  </a:lnTo>
                  <a:lnTo>
                    <a:pt x="2542" y="750"/>
                  </a:lnTo>
                  <a:lnTo>
                    <a:pt x="2534" y="748"/>
                  </a:lnTo>
                  <a:lnTo>
                    <a:pt x="2526" y="746"/>
                  </a:lnTo>
                  <a:lnTo>
                    <a:pt x="2518" y="748"/>
                  </a:lnTo>
                  <a:lnTo>
                    <a:pt x="2508" y="752"/>
                  </a:lnTo>
                  <a:lnTo>
                    <a:pt x="2502" y="756"/>
                  </a:lnTo>
                  <a:lnTo>
                    <a:pt x="2502" y="756"/>
                  </a:lnTo>
                  <a:lnTo>
                    <a:pt x="2494" y="762"/>
                  </a:lnTo>
                  <a:lnTo>
                    <a:pt x="2490" y="770"/>
                  </a:lnTo>
                  <a:lnTo>
                    <a:pt x="2486" y="778"/>
                  </a:lnTo>
                  <a:lnTo>
                    <a:pt x="2484" y="786"/>
                  </a:lnTo>
                  <a:lnTo>
                    <a:pt x="2484" y="794"/>
                  </a:lnTo>
                  <a:lnTo>
                    <a:pt x="2484" y="802"/>
                  </a:lnTo>
                  <a:lnTo>
                    <a:pt x="2488" y="810"/>
                  </a:lnTo>
                  <a:lnTo>
                    <a:pt x="2492" y="818"/>
                  </a:lnTo>
                  <a:lnTo>
                    <a:pt x="2492" y="818"/>
                  </a:lnTo>
                  <a:lnTo>
                    <a:pt x="2518" y="856"/>
                  </a:lnTo>
                  <a:lnTo>
                    <a:pt x="2544" y="894"/>
                  </a:lnTo>
                  <a:lnTo>
                    <a:pt x="2568" y="932"/>
                  </a:lnTo>
                  <a:lnTo>
                    <a:pt x="2590" y="971"/>
                  </a:lnTo>
                  <a:lnTo>
                    <a:pt x="2610" y="1011"/>
                  </a:lnTo>
                  <a:lnTo>
                    <a:pt x="2628" y="1051"/>
                  </a:lnTo>
                  <a:lnTo>
                    <a:pt x="2646" y="1093"/>
                  </a:lnTo>
                  <a:lnTo>
                    <a:pt x="2662" y="1135"/>
                  </a:lnTo>
                  <a:lnTo>
                    <a:pt x="2676" y="1177"/>
                  </a:lnTo>
                  <a:lnTo>
                    <a:pt x="2688" y="1221"/>
                  </a:lnTo>
                  <a:lnTo>
                    <a:pt x="2700" y="1265"/>
                  </a:lnTo>
                  <a:lnTo>
                    <a:pt x="2708" y="1309"/>
                  </a:lnTo>
                  <a:lnTo>
                    <a:pt x="2716" y="1352"/>
                  </a:lnTo>
                  <a:lnTo>
                    <a:pt x="2722" y="1396"/>
                  </a:lnTo>
                  <a:lnTo>
                    <a:pt x="2726" y="1442"/>
                  </a:lnTo>
                  <a:lnTo>
                    <a:pt x="2728" y="1486"/>
                  </a:lnTo>
                  <a:lnTo>
                    <a:pt x="2572" y="1486"/>
                  </a:lnTo>
                  <a:lnTo>
                    <a:pt x="2572" y="1486"/>
                  </a:lnTo>
                  <a:lnTo>
                    <a:pt x="2570" y="1436"/>
                  </a:lnTo>
                  <a:lnTo>
                    <a:pt x="2564" y="1388"/>
                  </a:lnTo>
                  <a:lnTo>
                    <a:pt x="2556" y="1339"/>
                  </a:lnTo>
                  <a:lnTo>
                    <a:pt x="2546" y="1291"/>
                  </a:lnTo>
                  <a:lnTo>
                    <a:pt x="2532" y="1245"/>
                  </a:lnTo>
                  <a:lnTo>
                    <a:pt x="2518" y="1199"/>
                  </a:lnTo>
                  <a:lnTo>
                    <a:pt x="2502" y="1153"/>
                  </a:lnTo>
                  <a:lnTo>
                    <a:pt x="2484" y="1109"/>
                  </a:lnTo>
                  <a:lnTo>
                    <a:pt x="2462" y="1067"/>
                  </a:lnTo>
                  <a:lnTo>
                    <a:pt x="2440" y="1025"/>
                  </a:lnTo>
                  <a:lnTo>
                    <a:pt x="2416" y="983"/>
                  </a:lnTo>
                  <a:lnTo>
                    <a:pt x="2390" y="944"/>
                  </a:lnTo>
                  <a:lnTo>
                    <a:pt x="2362" y="906"/>
                  </a:lnTo>
                  <a:lnTo>
                    <a:pt x="2332" y="870"/>
                  </a:lnTo>
                  <a:lnTo>
                    <a:pt x="2303" y="834"/>
                  </a:lnTo>
                  <a:lnTo>
                    <a:pt x="2269" y="800"/>
                  </a:lnTo>
                  <a:lnTo>
                    <a:pt x="2235" y="766"/>
                  </a:lnTo>
                  <a:lnTo>
                    <a:pt x="2199" y="736"/>
                  </a:lnTo>
                  <a:lnTo>
                    <a:pt x="2163" y="706"/>
                  </a:lnTo>
                  <a:lnTo>
                    <a:pt x="2125" y="678"/>
                  </a:lnTo>
                  <a:lnTo>
                    <a:pt x="2085" y="652"/>
                  </a:lnTo>
                  <a:lnTo>
                    <a:pt x="2043" y="628"/>
                  </a:lnTo>
                  <a:lnTo>
                    <a:pt x="2001" y="606"/>
                  </a:lnTo>
                  <a:lnTo>
                    <a:pt x="1959" y="584"/>
                  </a:lnTo>
                  <a:lnTo>
                    <a:pt x="1915" y="567"/>
                  </a:lnTo>
                  <a:lnTo>
                    <a:pt x="1869" y="551"/>
                  </a:lnTo>
                  <a:lnTo>
                    <a:pt x="1823" y="537"/>
                  </a:lnTo>
                  <a:lnTo>
                    <a:pt x="1777" y="523"/>
                  </a:lnTo>
                  <a:lnTo>
                    <a:pt x="1729" y="513"/>
                  </a:lnTo>
                  <a:lnTo>
                    <a:pt x="1679" y="505"/>
                  </a:lnTo>
                  <a:lnTo>
                    <a:pt x="1631" y="499"/>
                  </a:lnTo>
                  <a:lnTo>
                    <a:pt x="1581" y="497"/>
                  </a:lnTo>
                  <a:lnTo>
                    <a:pt x="1581" y="341"/>
                  </a:lnTo>
                  <a:lnTo>
                    <a:pt x="1581" y="341"/>
                  </a:lnTo>
                  <a:lnTo>
                    <a:pt x="1637" y="343"/>
                  </a:lnTo>
                  <a:lnTo>
                    <a:pt x="1693" y="349"/>
                  </a:lnTo>
                  <a:lnTo>
                    <a:pt x="1747" y="359"/>
                  </a:lnTo>
                  <a:lnTo>
                    <a:pt x="1803" y="369"/>
                  </a:lnTo>
                  <a:lnTo>
                    <a:pt x="1857" y="383"/>
                  </a:lnTo>
                  <a:lnTo>
                    <a:pt x="1909" y="399"/>
                  </a:lnTo>
                  <a:lnTo>
                    <a:pt x="1961" y="417"/>
                  </a:lnTo>
                  <a:lnTo>
                    <a:pt x="2013" y="439"/>
                  </a:lnTo>
                  <a:lnTo>
                    <a:pt x="2063" y="461"/>
                  </a:lnTo>
                  <a:lnTo>
                    <a:pt x="2113" y="487"/>
                  </a:lnTo>
                  <a:lnTo>
                    <a:pt x="2161" y="515"/>
                  </a:lnTo>
                  <a:lnTo>
                    <a:pt x="2207" y="545"/>
                  </a:lnTo>
                  <a:lnTo>
                    <a:pt x="2253" y="578"/>
                  </a:lnTo>
                  <a:lnTo>
                    <a:pt x="2297" y="612"/>
                  </a:lnTo>
                  <a:lnTo>
                    <a:pt x="2338" y="650"/>
                  </a:lnTo>
                  <a:lnTo>
                    <a:pt x="2380" y="688"/>
                  </a:lnTo>
                  <a:lnTo>
                    <a:pt x="2380" y="688"/>
                  </a:lnTo>
                  <a:lnTo>
                    <a:pt x="2386" y="694"/>
                  </a:lnTo>
                  <a:lnTo>
                    <a:pt x="2394" y="698"/>
                  </a:lnTo>
                  <a:lnTo>
                    <a:pt x="2402" y="702"/>
                  </a:lnTo>
                  <a:lnTo>
                    <a:pt x="2412" y="702"/>
                  </a:lnTo>
                  <a:lnTo>
                    <a:pt x="2420" y="702"/>
                  </a:lnTo>
                  <a:lnTo>
                    <a:pt x="2428" y="698"/>
                  </a:lnTo>
                  <a:lnTo>
                    <a:pt x="2436" y="694"/>
                  </a:lnTo>
                  <a:lnTo>
                    <a:pt x="2442" y="688"/>
                  </a:lnTo>
                  <a:lnTo>
                    <a:pt x="2442" y="688"/>
                  </a:lnTo>
                  <a:lnTo>
                    <a:pt x="2448" y="682"/>
                  </a:lnTo>
                  <a:lnTo>
                    <a:pt x="2452" y="674"/>
                  </a:lnTo>
                  <a:lnTo>
                    <a:pt x="2456" y="666"/>
                  </a:lnTo>
                  <a:lnTo>
                    <a:pt x="2456" y="656"/>
                  </a:lnTo>
                  <a:lnTo>
                    <a:pt x="2456" y="648"/>
                  </a:lnTo>
                  <a:lnTo>
                    <a:pt x="2452" y="640"/>
                  </a:lnTo>
                  <a:lnTo>
                    <a:pt x="2448" y="632"/>
                  </a:lnTo>
                  <a:lnTo>
                    <a:pt x="2442" y="626"/>
                  </a:lnTo>
                  <a:lnTo>
                    <a:pt x="2442" y="626"/>
                  </a:lnTo>
                  <a:lnTo>
                    <a:pt x="2398" y="582"/>
                  </a:lnTo>
                  <a:lnTo>
                    <a:pt x="2352" y="543"/>
                  </a:lnTo>
                  <a:lnTo>
                    <a:pt x="2304" y="507"/>
                  </a:lnTo>
                  <a:lnTo>
                    <a:pt x="2257" y="471"/>
                  </a:lnTo>
                  <a:lnTo>
                    <a:pt x="2207" y="439"/>
                  </a:lnTo>
                  <a:lnTo>
                    <a:pt x="2155" y="409"/>
                  </a:lnTo>
                  <a:lnTo>
                    <a:pt x="2101" y="381"/>
                  </a:lnTo>
                  <a:lnTo>
                    <a:pt x="2047" y="355"/>
                  </a:lnTo>
                  <a:lnTo>
                    <a:pt x="1991" y="333"/>
                  </a:lnTo>
                  <a:lnTo>
                    <a:pt x="1935" y="313"/>
                  </a:lnTo>
                  <a:lnTo>
                    <a:pt x="1879" y="295"/>
                  </a:lnTo>
                  <a:lnTo>
                    <a:pt x="1821" y="281"/>
                  </a:lnTo>
                  <a:lnTo>
                    <a:pt x="1761" y="269"/>
                  </a:lnTo>
                  <a:lnTo>
                    <a:pt x="1701" y="261"/>
                  </a:lnTo>
                  <a:lnTo>
                    <a:pt x="1641" y="253"/>
                  </a:lnTo>
                  <a:lnTo>
                    <a:pt x="1581" y="251"/>
                  </a:lnTo>
                  <a:lnTo>
                    <a:pt x="1581" y="44"/>
                  </a:lnTo>
                  <a:lnTo>
                    <a:pt x="1581" y="44"/>
                  </a:lnTo>
                  <a:lnTo>
                    <a:pt x="1579" y="36"/>
                  </a:lnTo>
                  <a:lnTo>
                    <a:pt x="1577" y="28"/>
                  </a:lnTo>
                  <a:lnTo>
                    <a:pt x="1573" y="20"/>
                  </a:lnTo>
                  <a:lnTo>
                    <a:pt x="1567" y="14"/>
                  </a:lnTo>
                  <a:lnTo>
                    <a:pt x="1561" y="8"/>
                  </a:lnTo>
                  <a:lnTo>
                    <a:pt x="1553" y="4"/>
                  </a:lnTo>
                  <a:lnTo>
                    <a:pt x="1545" y="0"/>
                  </a:lnTo>
                  <a:lnTo>
                    <a:pt x="1535" y="0"/>
                  </a:lnTo>
                  <a:lnTo>
                    <a:pt x="1535" y="0"/>
                  </a:lnTo>
                  <a:lnTo>
                    <a:pt x="1525" y="0"/>
                  </a:lnTo>
                  <a:lnTo>
                    <a:pt x="1517" y="4"/>
                  </a:lnTo>
                  <a:lnTo>
                    <a:pt x="1509" y="8"/>
                  </a:lnTo>
                  <a:lnTo>
                    <a:pt x="1503" y="14"/>
                  </a:lnTo>
                  <a:lnTo>
                    <a:pt x="1497" y="20"/>
                  </a:lnTo>
                  <a:lnTo>
                    <a:pt x="1493" y="28"/>
                  </a:lnTo>
                  <a:lnTo>
                    <a:pt x="1491" y="36"/>
                  </a:lnTo>
                  <a:lnTo>
                    <a:pt x="1491" y="44"/>
                  </a:lnTo>
                  <a:lnTo>
                    <a:pt x="1491" y="251"/>
                  </a:lnTo>
                  <a:lnTo>
                    <a:pt x="1491" y="251"/>
                  </a:lnTo>
                  <a:lnTo>
                    <a:pt x="1429" y="253"/>
                  </a:lnTo>
                  <a:lnTo>
                    <a:pt x="1367" y="261"/>
                  </a:lnTo>
                  <a:lnTo>
                    <a:pt x="1307" y="269"/>
                  </a:lnTo>
                  <a:lnTo>
                    <a:pt x="1247" y="281"/>
                  </a:lnTo>
                  <a:lnTo>
                    <a:pt x="1189" y="297"/>
                  </a:lnTo>
                  <a:lnTo>
                    <a:pt x="1131" y="315"/>
                  </a:lnTo>
                  <a:lnTo>
                    <a:pt x="1073" y="335"/>
                  </a:lnTo>
                  <a:lnTo>
                    <a:pt x="1017" y="357"/>
                  </a:lnTo>
                  <a:lnTo>
                    <a:pt x="963" y="383"/>
                  </a:lnTo>
                  <a:lnTo>
                    <a:pt x="909" y="411"/>
                  </a:lnTo>
                  <a:lnTo>
                    <a:pt x="857" y="441"/>
                  </a:lnTo>
                  <a:lnTo>
                    <a:pt x="807" y="475"/>
                  </a:lnTo>
                  <a:lnTo>
                    <a:pt x="758" y="511"/>
                  </a:lnTo>
                  <a:lnTo>
                    <a:pt x="710" y="549"/>
                  </a:lnTo>
                  <a:lnTo>
                    <a:pt x="664" y="590"/>
                  </a:lnTo>
                  <a:lnTo>
                    <a:pt x="620" y="632"/>
                  </a:lnTo>
                  <a:lnTo>
                    <a:pt x="620" y="632"/>
                  </a:lnTo>
                  <a:lnTo>
                    <a:pt x="614" y="640"/>
                  </a:lnTo>
                  <a:lnTo>
                    <a:pt x="610" y="648"/>
                  </a:lnTo>
                  <a:lnTo>
                    <a:pt x="608" y="656"/>
                  </a:lnTo>
                  <a:lnTo>
                    <a:pt x="606" y="664"/>
                  </a:lnTo>
                  <a:lnTo>
                    <a:pt x="608" y="674"/>
                  </a:lnTo>
                  <a:lnTo>
                    <a:pt x="610" y="682"/>
                  </a:lnTo>
                  <a:lnTo>
                    <a:pt x="614" y="690"/>
                  </a:lnTo>
                  <a:lnTo>
                    <a:pt x="620" y="696"/>
                  </a:lnTo>
                  <a:lnTo>
                    <a:pt x="620" y="696"/>
                  </a:lnTo>
                  <a:lnTo>
                    <a:pt x="628" y="702"/>
                  </a:lnTo>
                  <a:lnTo>
                    <a:pt x="634" y="706"/>
                  </a:lnTo>
                  <a:lnTo>
                    <a:pt x="644" y="708"/>
                  </a:lnTo>
                  <a:lnTo>
                    <a:pt x="652" y="710"/>
                  </a:lnTo>
                  <a:lnTo>
                    <a:pt x="652" y="710"/>
                  </a:lnTo>
                  <a:lnTo>
                    <a:pt x="660" y="708"/>
                  </a:lnTo>
                  <a:lnTo>
                    <a:pt x="668" y="706"/>
                  </a:lnTo>
                  <a:lnTo>
                    <a:pt x="676" y="702"/>
                  </a:lnTo>
                  <a:lnTo>
                    <a:pt x="684" y="696"/>
                  </a:lnTo>
                  <a:lnTo>
                    <a:pt x="684" y="696"/>
                  </a:lnTo>
                  <a:lnTo>
                    <a:pt x="726" y="656"/>
                  </a:lnTo>
                  <a:lnTo>
                    <a:pt x="768" y="618"/>
                  </a:lnTo>
                  <a:lnTo>
                    <a:pt x="811" y="582"/>
                  </a:lnTo>
                  <a:lnTo>
                    <a:pt x="857" y="549"/>
                  </a:lnTo>
                  <a:lnTo>
                    <a:pt x="905" y="519"/>
                  </a:lnTo>
                  <a:lnTo>
                    <a:pt x="953" y="491"/>
                  </a:lnTo>
                  <a:lnTo>
                    <a:pt x="1001" y="465"/>
                  </a:lnTo>
                  <a:lnTo>
                    <a:pt x="1053" y="441"/>
                  </a:lnTo>
                  <a:lnTo>
                    <a:pt x="1105" y="419"/>
                  </a:lnTo>
                  <a:lnTo>
                    <a:pt x="1157" y="401"/>
                  </a:lnTo>
                  <a:lnTo>
                    <a:pt x="1211" y="383"/>
                  </a:lnTo>
                  <a:lnTo>
                    <a:pt x="1265" y="369"/>
                  </a:lnTo>
                  <a:lnTo>
                    <a:pt x="1321" y="359"/>
                  </a:lnTo>
                  <a:lnTo>
                    <a:pt x="1377" y="349"/>
                  </a:lnTo>
                  <a:lnTo>
                    <a:pt x="1433" y="343"/>
                  </a:lnTo>
                  <a:lnTo>
                    <a:pt x="1491" y="341"/>
                  </a:lnTo>
                  <a:lnTo>
                    <a:pt x="1491" y="497"/>
                  </a:lnTo>
                  <a:lnTo>
                    <a:pt x="1491" y="497"/>
                  </a:lnTo>
                  <a:lnTo>
                    <a:pt x="1439" y="499"/>
                  </a:lnTo>
                  <a:lnTo>
                    <a:pt x="1391" y="505"/>
                  </a:lnTo>
                  <a:lnTo>
                    <a:pt x="1341" y="513"/>
                  </a:lnTo>
                  <a:lnTo>
                    <a:pt x="1293" y="523"/>
                  </a:lnTo>
                  <a:lnTo>
                    <a:pt x="1247" y="537"/>
                  </a:lnTo>
                  <a:lnTo>
                    <a:pt x="1201" y="551"/>
                  </a:lnTo>
                  <a:lnTo>
                    <a:pt x="1155" y="567"/>
                  </a:lnTo>
                  <a:lnTo>
                    <a:pt x="1111" y="584"/>
                  </a:lnTo>
                  <a:lnTo>
                    <a:pt x="1069" y="606"/>
                  </a:lnTo>
                  <a:lnTo>
                    <a:pt x="1027" y="628"/>
                  </a:lnTo>
                  <a:lnTo>
                    <a:pt x="985" y="652"/>
                  </a:lnTo>
                  <a:lnTo>
                    <a:pt x="945" y="678"/>
                  </a:lnTo>
                  <a:lnTo>
                    <a:pt x="907" y="706"/>
                  </a:lnTo>
                  <a:lnTo>
                    <a:pt x="871" y="736"/>
                  </a:lnTo>
                  <a:lnTo>
                    <a:pt x="835" y="766"/>
                  </a:lnTo>
                  <a:lnTo>
                    <a:pt x="801" y="800"/>
                  </a:lnTo>
                  <a:lnTo>
                    <a:pt x="768" y="834"/>
                  </a:lnTo>
                  <a:lnTo>
                    <a:pt x="738" y="870"/>
                  </a:lnTo>
                  <a:lnTo>
                    <a:pt x="708" y="906"/>
                  </a:lnTo>
                  <a:lnTo>
                    <a:pt x="680" y="944"/>
                  </a:lnTo>
                  <a:lnTo>
                    <a:pt x="654" y="983"/>
                  </a:lnTo>
                  <a:lnTo>
                    <a:pt x="630" y="1025"/>
                  </a:lnTo>
                  <a:lnTo>
                    <a:pt x="608" y="1067"/>
                  </a:lnTo>
                  <a:lnTo>
                    <a:pt x="586" y="1109"/>
                  </a:lnTo>
                  <a:lnTo>
                    <a:pt x="568" y="1153"/>
                  </a:lnTo>
                  <a:lnTo>
                    <a:pt x="552" y="1199"/>
                  </a:lnTo>
                  <a:lnTo>
                    <a:pt x="538" y="1245"/>
                  </a:lnTo>
                  <a:lnTo>
                    <a:pt x="524" y="1291"/>
                  </a:lnTo>
                  <a:lnTo>
                    <a:pt x="514" y="1339"/>
                  </a:lnTo>
                  <a:lnTo>
                    <a:pt x="506" y="1388"/>
                  </a:lnTo>
                  <a:lnTo>
                    <a:pt x="500" y="1436"/>
                  </a:lnTo>
                  <a:lnTo>
                    <a:pt x="498" y="1486"/>
                  </a:lnTo>
                  <a:lnTo>
                    <a:pt x="342" y="1486"/>
                  </a:lnTo>
                  <a:lnTo>
                    <a:pt x="342" y="1486"/>
                  </a:lnTo>
                  <a:lnTo>
                    <a:pt x="344" y="1442"/>
                  </a:lnTo>
                  <a:lnTo>
                    <a:pt x="348" y="1398"/>
                  </a:lnTo>
                  <a:lnTo>
                    <a:pt x="354" y="1354"/>
                  </a:lnTo>
                  <a:lnTo>
                    <a:pt x="362" y="1311"/>
                  </a:lnTo>
                  <a:lnTo>
                    <a:pt x="370" y="1267"/>
                  </a:lnTo>
                  <a:lnTo>
                    <a:pt x="380" y="1225"/>
                  </a:lnTo>
                  <a:lnTo>
                    <a:pt x="392" y="1181"/>
                  </a:lnTo>
                  <a:lnTo>
                    <a:pt x="406" y="1139"/>
                  </a:lnTo>
                  <a:lnTo>
                    <a:pt x="422" y="1099"/>
                  </a:lnTo>
                  <a:lnTo>
                    <a:pt x="438" y="1057"/>
                  </a:lnTo>
                  <a:lnTo>
                    <a:pt x="456" y="1017"/>
                  </a:lnTo>
                  <a:lnTo>
                    <a:pt x="476" y="977"/>
                  </a:lnTo>
                  <a:lnTo>
                    <a:pt x="498" y="940"/>
                  </a:lnTo>
                  <a:lnTo>
                    <a:pt x="522" y="902"/>
                  </a:lnTo>
                  <a:lnTo>
                    <a:pt x="546" y="864"/>
                  </a:lnTo>
                  <a:lnTo>
                    <a:pt x="572" y="828"/>
                  </a:lnTo>
                  <a:lnTo>
                    <a:pt x="572" y="828"/>
                  </a:lnTo>
                  <a:lnTo>
                    <a:pt x="576" y="820"/>
                  </a:lnTo>
                  <a:lnTo>
                    <a:pt x="580" y="812"/>
                  </a:lnTo>
                  <a:lnTo>
                    <a:pt x="580" y="802"/>
                  </a:lnTo>
                  <a:lnTo>
                    <a:pt x="580" y="794"/>
                  </a:lnTo>
                  <a:lnTo>
                    <a:pt x="578" y="786"/>
                  </a:lnTo>
                  <a:lnTo>
                    <a:pt x="574" y="778"/>
                  </a:lnTo>
                  <a:lnTo>
                    <a:pt x="568" y="770"/>
                  </a:lnTo>
                  <a:lnTo>
                    <a:pt x="562" y="764"/>
                  </a:lnTo>
                  <a:lnTo>
                    <a:pt x="562" y="764"/>
                  </a:lnTo>
                  <a:lnTo>
                    <a:pt x="554" y="760"/>
                  </a:lnTo>
                  <a:lnTo>
                    <a:pt x="546" y="756"/>
                  </a:lnTo>
                  <a:lnTo>
                    <a:pt x="538" y="756"/>
                  </a:lnTo>
                  <a:lnTo>
                    <a:pt x="528" y="756"/>
                  </a:lnTo>
                  <a:lnTo>
                    <a:pt x="520" y="758"/>
                  </a:lnTo>
                  <a:lnTo>
                    <a:pt x="512" y="762"/>
                  </a:lnTo>
                  <a:lnTo>
                    <a:pt x="506" y="768"/>
                  </a:lnTo>
                  <a:lnTo>
                    <a:pt x="500" y="774"/>
                  </a:lnTo>
                  <a:lnTo>
                    <a:pt x="500" y="774"/>
                  </a:lnTo>
                  <a:lnTo>
                    <a:pt x="472" y="814"/>
                  </a:lnTo>
                  <a:lnTo>
                    <a:pt x="444" y="854"/>
                  </a:lnTo>
                  <a:lnTo>
                    <a:pt x="420" y="896"/>
                  </a:lnTo>
                  <a:lnTo>
                    <a:pt x="396" y="938"/>
                  </a:lnTo>
                  <a:lnTo>
                    <a:pt x="376" y="979"/>
                  </a:lnTo>
                  <a:lnTo>
                    <a:pt x="356" y="1023"/>
                  </a:lnTo>
                  <a:lnTo>
                    <a:pt x="338" y="1067"/>
                  </a:lnTo>
                  <a:lnTo>
                    <a:pt x="320" y="1111"/>
                  </a:lnTo>
                  <a:lnTo>
                    <a:pt x="306" y="1157"/>
                  </a:lnTo>
                  <a:lnTo>
                    <a:pt x="294" y="1203"/>
                  </a:lnTo>
                  <a:lnTo>
                    <a:pt x="282" y="1249"/>
                  </a:lnTo>
                  <a:lnTo>
                    <a:pt x="272" y="1297"/>
                  </a:lnTo>
                  <a:lnTo>
                    <a:pt x="264" y="1342"/>
                  </a:lnTo>
                  <a:lnTo>
                    <a:pt x="258" y="1390"/>
                  </a:lnTo>
                  <a:lnTo>
                    <a:pt x="254" y="1438"/>
                  </a:lnTo>
                  <a:lnTo>
                    <a:pt x="252" y="1486"/>
                  </a:lnTo>
                  <a:lnTo>
                    <a:pt x="46" y="1486"/>
                  </a:lnTo>
                  <a:lnTo>
                    <a:pt x="46" y="1486"/>
                  </a:lnTo>
                  <a:lnTo>
                    <a:pt x="36" y="1488"/>
                  </a:lnTo>
                  <a:lnTo>
                    <a:pt x="28" y="1490"/>
                  </a:lnTo>
                  <a:lnTo>
                    <a:pt x="20" y="1494"/>
                  </a:lnTo>
                  <a:lnTo>
                    <a:pt x="14" y="1500"/>
                  </a:lnTo>
                  <a:lnTo>
                    <a:pt x="8" y="1506"/>
                  </a:lnTo>
                  <a:lnTo>
                    <a:pt x="4" y="1514"/>
                  </a:lnTo>
                  <a:lnTo>
                    <a:pt x="0" y="1522"/>
                  </a:lnTo>
                  <a:lnTo>
                    <a:pt x="0" y="1532"/>
                  </a:lnTo>
                  <a:lnTo>
                    <a:pt x="0" y="1532"/>
                  </a:lnTo>
                  <a:lnTo>
                    <a:pt x="0" y="1542"/>
                  </a:lnTo>
                  <a:lnTo>
                    <a:pt x="4" y="1550"/>
                  </a:lnTo>
                  <a:lnTo>
                    <a:pt x="8" y="1558"/>
                  </a:lnTo>
                  <a:lnTo>
                    <a:pt x="14" y="1564"/>
                  </a:lnTo>
                  <a:lnTo>
                    <a:pt x="20" y="1570"/>
                  </a:lnTo>
                  <a:lnTo>
                    <a:pt x="28" y="1574"/>
                  </a:lnTo>
                  <a:lnTo>
                    <a:pt x="36" y="1576"/>
                  </a:lnTo>
                  <a:lnTo>
                    <a:pt x="46" y="1576"/>
                  </a:lnTo>
                  <a:lnTo>
                    <a:pt x="252" y="1576"/>
                  </a:lnTo>
                  <a:lnTo>
                    <a:pt x="252" y="1576"/>
                  </a:lnTo>
                  <a:lnTo>
                    <a:pt x="254" y="1638"/>
                  </a:lnTo>
                  <a:lnTo>
                    <a:pt x="262" y="1698"/>
                  </a:lnTo>
                  <a:lnTo>
                    <a:pt x="270" y="1757"/>
                  </a:lnTo>
                  <a:lnTo>
                    <a:pt x="282" y="1817"/>
                  </a:lnTo>
                  <a:lnTo>
                    <a:pt x="296" y="1875"/>
                  </a:lnTo>
                  <a:lnTo>
                    <a:pt x="314" y="1931"/>
                  </a:lnTo>
                  <a:lnTo>
                    <a:pt x="334" y="1987"/>
                  </a:lnTo>
                  <a:lnTo>
                    <a:pt x="356" y="2043"/>
                  </a:lnTo>
                  <a:lnTo>
                    <a:pt x="382" y="2097"/>
                  </a:lnTo>
                  <a:lnTo>
                    <a:pt x="410" y="2150"/>
                  </a:lnTo>
                  <a:lnTo>
                    <a:pt x="440" y="2202"/>
                  </a:lnTo>
                  <a:lnTo>
                    <a:pt x="472" y="2252"/>
                  </a:lnTo>
                  <a:lnTo>
                    <a:pt x="508" y="2300"/>
                  </a:lnTo>
                  <a:lnTo>
                    <a:pt x="544" y="2348"/>
                  </a:lnTo>
                  <a:lnTo>
                    <a:pt x="584" y="2394"/>
                  </a:lnTo>
                  <a:lnTo>
                    <a:pt x="628" y="2438"/>
                  </a:lnTo>
                  <a:lnTo>
                    <a:pt x="628" y="2438"/>
                  </a:lnTo>
                  <a:lnTo>
                    <a:pt x="672" y="2482"/>
                  </a:lnTo>
                  <a:lnTo>
                    <a:pt x="718" y="2521"/>
                  </a:lnTo>
                  <a:lnTo>
                    <a:pt x="766" y="2557"/>
                  </a:lnTo>
                  <a:lnTo>
                    <a:pt x="813" y="2593"/>
                  </a:lnTo>
                  <a:lnTo>
                    <a:pt x="863" y="2625"/>
                  </a:lnTo>
                  <a:lnTo>
                    <a:pt x="915" y="2655"/>
                  </a:lnTo>
                  <a:lnTo>
                    <a:pt x="969" y="2683"/>
                  </a:lnTo>
                  <a:lnTo>
                    <a:pt x="1023" y="2709"/>
                  </a:lnTo>
                  <a:lnTo>
                    <a:pt x="1079" y="2731"/>
                  </a:lnTo>
                  <a:lnTo>
                    <a:pt x="1135" y="2751"/>
                  </a:lnTo>
                  <a:lnTo>
                    <a:pt x="1191" y="2769"/>
                  </a:lnTo>
                  <a:lnTo>
                    <a:pt x="1249" y="2783"/>
                  </a:lnTo>
                  <a:lnTo>
                    <a:pt x="1309" y="2795"/>
                  </a:lnTo>
                  <a:lnTo>
                    <a:pt x="1369" y="2803"/>
                  </a:lnTo>
                  <a:lnTo>
                    <a:pt x="1429" y="2811"/>
                  </a:lnTo>
                  <a:lnTo>
                    <a:pt x="1491" y="2813"/>
                  </a:lnTo>
                  <a:lnTo>
                    <a:pt x="1491" y="3020"/>
                  </a:lnTo>
                  <a:lnTo>
                    <a:pt x="1491" y="3020"/>
                  </a:lnTo>
                  <a:lnTo>
                    <a:pt x="1491" y="3028"/>
                  </a:lnTo>
                  <a:lnTo>
                    <a:pt x="1493" y="3036"/>
                  </a:lnTo>
                  <a:lnTo>
                    <a:pt x="1497" y="3044"/>
                  </a:lnTo>
                  <a:lnTo>
                    <a:pt x="1503" y="3050"/>
                  </a:lnTo>
                  <a:lnTo>
                    <a:pt x="1509" y="3056"/>
                  </a:lnTo>
                  <a:lnTo>
                    <a:pt x="1517" y="3060"/>
                  </a:lnTo>
                  <a:lnTo>
                    <a:pt x="1525" y="3064"/>
                  </a:lnTo>
                  <a:lnTo>
                    <a:pt x="1535" y="3064"/>
                  </a:lnTo>
                  <a:lnTo>
                    <a:pt x="1535" y="3064"/>
                  </a:lnTo>
                  <a:lnTo>
                    <a:pt x="1545" y="3064"/>
                  </a:lnTo>
                  <a:lnTo>
                    <a:pt x="1553" y="3060"/>
                  </a:lnTo>
                  <a:lnTo>
                    <a:pt x="1561" y="3056"/>
                  </a:lnTo>
                  <a:lnTo>
                    <a:pt x="1567" y="3050"/>
                  </a:lnTo>
                  <a:lnTo>
                    <a:pt x="1573" y="3044"/>
                  </a:lnTo>
                  <a:lnTo>
                    <a:pt x="1577" y="3036"/>
                  </a:lnTo>
                  <a:lnTo>
                    <a:pt x="1579" y="3028"/>
                  </a:lnTo>
                  <a:lnTo>
                    <a:pt x="1581" y="3020"/>
                  </a:lnTo>
                  <a:lnTo>
                    <a:pt x="1581" y="2813"/>
                  </a:lnTo>
                  <a:lnTo>
                    <a:pt x="1581" y="2813"/>
                  </a:lnTo>
                  <a:lnTo>
                    <a:pt x="1641" y="2811"/>
                  </a:lnTo>
                  <a:lnTo>
                    <a:pt x="1701" y="2803"/>
                  </a:lnTo>
                  <a:lnTo>
                    <a:pt x="1761" y="2795"/>
                  </a:lnTo>
                  <a:lnTo>
                    <a:pt x="1821" y="2783"/>
                  </a:lnTo>
                  <a:lnTo>
                    <a:pt x="1879" y="2769"/>
                  </a:lnTo>
                  <a:lnTo>
                    <a:pt x="1935" y="2751"/>
                  </a:lnTo>
                  <a:lnTo>
                    <a:pt x="1991" y="2731"/>
                  </a:lnTo>
                  <a:lnTo>
                    <a:pt x="2047" y="2709"/>
                  </a:lnTo>
                  <a:lnTo>
                    <a:pt x="2101" y="2683"/>
                  </a:lnTo>
                  <a:lnTo>
                    <a:pt x="2155" y="2655"/>
                  </a:lnTo>
                  <a:lnTo>
                    <a:pt x="2207" y="2625"/>
                  </a:lnTo>
                  <a:lnTo>
                    <a:pt x="2257" y="2593"/>
                  </a:lnTo>
                  <a:lnTo>
                    <a:pt x="2304" y="2557"/>
                  </a:lnTo>
                  <a:lnTo>
                    <a:pt x="2352" y="2521"/>
                  </a:lnTo>
                  <a:lnTo>
                    <a:pt x="2398" y="2482"/>
                  </a:lnTo>
                  <a:lnTo>
                    <a:pt x="2442" y="2438"/>
                  </a:lnTo>
                  <a:lnTo>
                    <a:pt x="2442" y="2438"/>
                  </a:lnTo>
                  <a:lnTo>
                    <a:pt x="2486" y="2394"/>
                  </a:lnTo>
                  <a:lnTo>
                    <a:pt x="2526" y="2348"/>
                  </a:lnTo>
                  <a:lnTo>
                    <a:pt x="2562" y="2300"/>
                  </a:lnTo>
                  <a:lnTo>
                    <a:pt x="2598" y="2252"/>
                  </a:lnTo>
                  <a:lnTo>
                    <a:pt x="2630" y="2202"/>
                  </a:lnTo>
                  <a:lnTo>
                    <a:pt x="2660" y="2150"/>
                  </a:lnTo>
                  <a:lnTo>
                    <a:pt x="2688" y="2097"/>
                  </a:lnTo>
                  <a:lnTo>
                    <a:pt x="2714" y="2043"/>
                  </a:lnTo>
                  <a:lnTo>
                    <a:pt x="2736" y="1987"/>
                  </a:lnTo>
                  <a:lnTo>
                    <a:pt x="2756" y="1931"/>
                  </a:lnTo>
                  <a:lnTo>
                    <a:pt x="2774" y="1875"/>
                  </a:lnTo>
                  <a:lnTo>
                    <a:pt x="2788" y="1817"/>
                  </a:lnTo>
                  <a:lnTo>
                    <a:pt x="2800" y="1757"/>
                  </a:lnTo>
                  <a:lnTo>
                    <a:pt x="2808" y="1698"/>
                  </a:lnTo>
                  <a:lnTo>
                    <a:pt x="2816" y="1638"/>
                  </a:lnTo>
                  <a:lnTo>
                    <a:pt x="2818" y="1576"/>
                  </a:lnTo>
                  <a:lnTo>
                    <a:pt x="3026" y="1576"/>
                  </a:lnTo>
                  <a:lnTo>
                    <a:pt x="3026" y="1576"/>
                  </a:lnTo>
                  <a:lnTo>
                    <a:pt x="3034" y="1576"/>
                  </a:lnTo>
                  <a:lnTo>
                    <a:pt x="3042" y="1574"/>
                  </a:lnTo>
                  <a:lnTo>
                    <a:pt x="3050" y="1570"/>
                  </a:lnTo>
                  <a:lnTo>
                    <a:pt x="3056" y="1564"/>
                  </a:lnTo>
                  <a:lnTo>
                    <a:pt x="3062" y="1558"/>
                  </a:lnTo>
                  <a:lnTo>
                    <a:pt x="3066" y="1550"/>
                  </a:lnTo>
                  <a:lnTo>
                    <a:pt x="3070" y="1542"/>
                  </a:lnTo>
                  <a:lnTo>
                    <a:pt x="3070" y="1532"/>
                  </a:lnTo>
                  <a:lnTo>
                    <a:pt x="3070" y="1532"/>
                  </a:lnTo>
                  <a:lnTo>
                    <a:pt x="3070" y="1522"/>
                  </a:lnTo>
                  <a:lnTo>
                    <a:pt x="3066" y="1514"/>
                  </a:lnTo>
                  <a:lnTo>
                    <a:pt x="3062" y="1506"/>
                  </a:lnTo>
                  <a:lnTo>
                    <a:pt x="3056" y="1500"/>
                  </a:lnTo>
                  <a:lnTo>
                    <a:pt x="3050" y="1494"/>
                  </a:lnTo>
                  <a:lnTo>
                    <a:pt x="3042" y="1490"/>
                  </a:lnTo>
                  <a:lnTo>
                    <a:pt x="3034" y="1488"/>
                  </a:lnTo>
                  <a:lnTo>
                    <a:pt x="3026" y="1486"/>
                  </a:lnTo>
                  <a:lnTo>
                    <a:pt x="3026" y="1486"/>
                  </a:lnTo>
                  <a:close/>
                  <a:moveTo>
                    <a:pt x="1535" y="584"/>
                  </a:moveTo>
                  <a:lnTo>
                    <a:pt x="1535" y="584"/>
                  </a:lnTo>
                  <a:lnTo>
                    <a:pt x="1583" y="586"/>
                  </a:lnTo>
                  <a:lnTo>
                    <a:pt x="1631" y="590"/>
                  </a:lnTo>
                  <a:lnTo>
                    <a:pt x="1679" y="596"/>
                  </a:lnTo>
                  <a:lnTo>
                    <a:pt x="1727" y="604"/>
                  </a:lnTo>
                  <a:lnTo>
                    <a:pt x="1773" y="614"/>
                  </a:lnTo>
                  <a:lnTo>
                    <a:pt x="1817" y="628"/>
                  </a:lnTo>
                  <a:lnTo>
                    <a:pt x="1861" y="642"/>
                  </a:lnTo>
                  <a:lnTo>
                    <a:pt x="1905" y="660"/>
                  </a:lnTo>
                  <a:lnTo>
                    <a:pt x="1947" y="678"/>
                  </a:lnTo>
                  <a:lnTo>
                    <a:pt x="1987" y="700"/>
                  </a:lnTo>
                  <a:lnTo>
                    <a:pt x="2027" y="722"/>
                  </a:lnTo>
                  <a:lnTo>
                    <a:pt x="2065" y="746"/>
                  </a:lnTo>
                  <a:lnTo>
                    <a:pt x="2103" y="774"/>
                  </a:lnTo>
                  <a:lnTo>
                    <a:pt x="2139" y="802"/>
                  </a:lnTo>
                  <a:lnTo>
                    <a:pt x="2173" y="832"/>
                  </a:lnTo>
                  <a:lnTo>
                    <a:pt x="2207" y="862"/>
                  </a:lnTo>
                  <a:lnTo>
                    <a:pt x="2237" y="896"/>
                  </a:lnTo>
                  <a:lnTo>
                    <a:pt x="2267" y="930"/>
                  </a:lnTo>
                  <a:lnTo>
                    <a:pt x="2295" y="965"/>
                  </a:lnTo>
                  <a:lnTo>
                    <a:pt x="2322" y="1003"/>
                  </a:lnTo>
                  <a:lnTo>
                    <a:pt x="2346" y="1041"/>
                  </a:lnTo>
                  <a:lnTo>
                    <a:pt x="2368" y="1081"/>
                  </a:lnTo>
                  <a:lnTo>
                    <a:pt x="2390" y="1121"/>
                  </a:lnTo>
                  <a:lnTo>
                    <a:pt x="2408" y="1163"/>
                  </a:lnTo>
                  <a:lnTo>
                    <a:pt x="2426" y="1207"/>
                  </a:lnTo>
                  <a:lnTo>
                    <a:pt x="2440" y="1251"/>
                  </a:lnTo>
                  <a:lnTo>
                    <a:pt x="2454" y="1295"/>
                  </a:lnTo>
                  <a:lnTo>
                    <a:pt x="2464" y="1341"/>
                  </a:lnTo>
                  <a:lnTo>
                    <a:pt x="2472" y="1388"/>
                  </a:lnTo>
                  <a:lnTo>
                    <a:pt x="2478" y="1436"/>
                  </a:lnTo>
                  <a:lnTo>
                    <a:pt x="2482" y="1484"/>
                  </a:lnTo>
                  <a:lnTo>
                    <a:pt x="2484" y="1532"/>
                  </a:lnTo>
                  <a:lnTo>
                    <a:pt x="2484" y="1532"/>
                  </a:lnTo>
                  <a:lnTo>
                    <a:pt x="2482" y="1580"/>
                  </a:lnTo>
                  <a:lnTo>
                    <a:pt x="2478" y="1628"/>
                  </a:lnTo>
                  <a:lnTo>
                    <a:pt x="2472" y="1676"/>
                  </a:lnTo>
                  <a:lnTo>
                    <a:pt x="2464" y="1724"/>
                  </a:lnTo>
                  <a:lnTo>
                    <a:pt x="2454" y="1769"/>
                  </a:lnTo>
                  <a:lnTo>
                    <a:pt x="2440" y="1813"/>
                  </a:lnTo>
                  <a:lnTo>
                    <a:pt x="2426" y="1857"/>
                  </a:lnTo>
                  <a:lnTo>
                    <a:pt x="2408" y="1901"/>
                  </a:lnTo>
                  <a:lnTo>
                    <a:pt x="2390" y="1943"/>
                  </a:lnTo>
                  <a:lnTo>
                    <a:pt x="2368" y="1983"/>
                  </a:lnTo>
                  <a:lnTo>
                    <a:pt x="2346" y="2023"/>
                  </a:lnTo>
                  <a:lnTo>
                    <a:pt x="2322" y="2061"/>
                  </a:lnTo>
                  <a:lnTo>
                    <a:pt x="2295" y="2099"/>
                  </a:lnTo>
                  <a:lnTo>
                    <a:pt x="2267" y="2134"/>
                  </a:lnTo>
                  <a:lnTo>
                    <a:pt x="2237" y="2168"/>
                  </a:lnTo>
                  <a:lnTo>
                    <a:pt x="2207" y="2202"/>
                  </a:lnTo>
                  <a:lnTo>
                    <a:pt x="2173" y="2232"/>
                  </a:lnTo>
                  <a:lnTo>
                    <a:pt x="2139" y="2262"/>
                  </a:lnTo>
                  <a:lnTo>
                    <a:pt x="2103" y="2290"/>
                  </a:lnTo>
                  <a:lnTo>
                    <a:pt x="2065" y="2318"/>
                  </a:lnTo>
                  <a:lnTo>
                    <a:pt x="2027" y="2342"/>
                  </a:lnTo>
                  <a:lnTo>
                    <a:pt x="1987" y="2364"/>
                  </a:lnTo>
                  <a:lnTo>
                    <a:pt x="1947" y="2386"/>
                  </a:lnTo>
                  <a:lnTo>
                    <a:pt x="1905" y="2404"/>
                  </a:lnTo>
                  <a:lnTo>
                    <a:pt x="1861" y="2422"/>
                  </a:lnTo>
                  <a:lnTo>
                    <a:pt x="1817" y="2436"/>
                  </a:lnTo>
                  <a:lnTo>
                    <a:pt x="1773" y="2450"/>
                  </a:lnTo>
                  <a:lnTo>
                    <a:pt x="1727" y="2460"/>
                  </a:lnTo>
                  <a:lnTo>
                    <a:pt x="1679" y="2468"/>
                  </a:lnTo>
                  <a:lnTo>
                    <a:pt x="1631" y="2474"/>
                  </a:lnTo>
                  <a:lnTo>
                    <a:pt x="1583" y="2478"/>
                  </a:lnTo>
                  <a:lnTo>
                    <a:pt x="1535" y="2480"/>
                  </a:lnTo>
                  <a:lnTo>
                    <a:pt x="1535" y="2480"/>
                  </a:lnTo>
                  <a:lnTo>
                    <a:pt x="1487" y="2478"/>
                  </a:lnTo>
                  <a:lnTo>
                    <a:pt x="1439" y="2474"/>
                  </a:lnTo>
                  <a:lnTo>
                    <a:pt x="1391" y="2468"/>
                  </a:lnTo>
                  <a:lnTo>
                    <a:pt x="1343" y="2460"/>
                  </a:lnTo>
                  <a:lnTo>
                    <a:pt x="1297" y="2450"/>
                  </a:lnTo>
                  <a:lnTo>
                    <a:pt x="1253" y="2436"/>
                  </a:lnTo>
                  <a:lnTo>
                    <a:pt x="1209" y="2422"/>
                  </a:lnTo>
                  <a:lnTo>
                    <a:pt x="1165" y="2404"/>
                  </a:lnTo>
                  <a:lnTo>
                    <a:pt x="1123" y="2386"/>
                  </a:lnTo>
                  <a:lnTo>
                    <a:pt x="1083" y="2364"/>
                  </a:lnTo>
                  <a:lnTo>
                    <a:pt x="1043" y="2342"/>
                  </a:lnTo>
                  <a:lnTo>
                    <a:pt x="1005" y="2318"/>
                  </a:lnTo>
                  <a:lnTo>
                    <a:pt x="967" y="2290"/>
                  </a:lnTo>
                  <a:lnTo>
                    <a:pt x="931" y="2262"/>
                  </a:lnTo>
                  <a:lnTo>
                    <a:pt x="897" y="2232"/>
                  </a:lnTo>
                  <a:lnTo>
                    <a:pt x="863" y="2202"/>
                  </a:lnTo>
                  <a:lnTo>
                    <a:pt x="833" y="2168"/>
                  </a:lnTo>
                  <a:lnTo>
                    <a:pt x="803" y="2134"/>
                  </a:lnTo>
                  <a:lnTo>
                    <a:pt x="775" y="2099"/>
                  </a:lnTo>
                  <a:lnTo>
                    <a:pt x="748" y="2061"/>
                  </a:lnTo>
                  <a:lnTo>
                    <a:pt x="724" y="2023"/>
                  </a:lnTo>
                  <a:lnTo>
                    <a:pt x="702" y="1983"/>
                  </a:lnTo>
                  <a:lnTo>
                    <a:pt x="680" y="1943"/>
                  </a:lnTo>
                  <a:lnTo>
                    <a:pt x="662" y="1901"/>
                  </a:lnTo>
                  <a:lnTo>
                    <a:pt x="644" y="1857"/>
                  </a:lnTo>
                  <a:lnTo>
                    <a:pt x="630" y="1813"/>
                  </a:lnTo>
                  <a:lnTo>
                    <a:pt x="616" y="1769"/>
                  </a:lnTo>
                  <a:lnTo>
                    <a:pt x="606" y="1724"/>
                  </a:lnTo>
                  <a:lnTo>
                    <a:pt x="598" y="1676"/>
                  </a:lnTo>
                  <a:lnTo>
                    <a:pt x="592" y="1628"/>
                  </a:lnTo>
                  <a:lnTo>
                    <a:pt x="588" y="1580"/>
                  </a:lnTo>
                  <a:lnTo>
                    <a:pt x="586" y="1532"/>
                  </a:lnTo>
                  <a:lnTo>
                    <a:pt x="586" y="1532"/>
                  </a:lnTo>
                  <a:lnTo>
                    <a:pt x="588" y="1484"/>
                  </a:lnTo>
                  <a:lnTo>
                    <a:pt x="592" y="1436"/>
                  </a:lnTo>
                  <a:lnTo>
                    <a:pt x="598" y="1388"/>
                  </a:lnTo>
                  <a:lnTo>
                    <a:pt x="606" y="1341"/>
                  </a:lnTo>
                  <a:lnTo>
                    <a:pt x="616" y="1295"/>
                  </a:lnTo>
                  <a:lnTo>
                    <a:pt x="630" y="1251"/>
                  </a:lnTo>
                  <a:lnTo>
                    <a:pt x="644" y="1207"/>
                  </a:lnTo>
                  <a:lnTo>
                    <a:pt x="662" y="1163"/>
                  </a:lnTo>
                  <a:lnTo>
                    <a:pt x="680" y="1121"/>
                  </a:lnTo>
                  <a:lnTo>
                    <a:pt x="702" y="1081"/>
                  </a:lnTo>
                  <a:lnTo>
                    <a:pt x="724" y="1041"/>
                  </a:lnTo>
                  <a:lnTo>
                    <a:pt x="748" y="1003"/>
                  </a:lnTo>
                  <a:lnTo>
                    <a:pt x="775" y="965"/>
                  </a:lnTo>
                  <a:lnTo>
                    <a:pt x="803" y="930"/>
                  </a:lnTo>
                  <a:lnTo>
                    <a:pt x="833" y="896"/>
                  </a:lnTo>
                  <a:lnTo>
                    <a:pt x="863" y="862"/>
                  </a:lnTo>
                  <a:lnTo>
                    <a:pt x="897" y="832"/>
                  </a:lnTo>
                  <a:lnTo>
                    <a:pt x="931" y="802"/>
                  </a:lnTo>
                  <a:lnTo>
                    <a:pt x="967" y="774"/>
                  </a:lnTo>
                  <a:lnTo>
                    <a:pt x="1005" y="746"/>
                  </a:lnTo>
                  <a:lnTo>
                    <a:pt x="1043" y="722"/>
                  </a:lnTo>
                  <a:lnTo>
                    <a:pt x="1083" y="700"/>
                  </a:lnTo>
                  <a:lnTo>
                    <a:pt x="1123" y="678"/>
                  </a:lnTo>
                  <a:lnTo>
                    <a:pt x="1165" y="660"/>
                  </a:lnTo>
                  <a:lnTo>
                    <a:pt x="1209" y="642"/>
                  </a:lnTo>
                  <a:lnTo>
                    <a:pt x="1253" y="628"/>
                  </a:lnTo>
                  <a:lnTo>
                    <a:pt x="1297" y="614"/>
                  </a:lnTo>
                  <a:lnTo>
                    <a:pt x="1343" y="604"/>
                  </a:lnTo>
                  <a:lnTo>
                    <a:pt x="1391" y="596"/>
                  </a:lnTo>
                  <a:lnTo>
                    <a:pt x="1439" y="590"/>
                  </a:lnTo>
                  <a:lnTo>
                    <a:pt x="1487" y="586"/>
                  </a:lnTo>
                  <a:lnTo>
                    <a:pt x="1535" y="584"/>
                  </a:lnTo>
                  <a:lnTo>
                    <a:pt x="1535" y="584"/>
                  </a:lnTo>
                  <a:close/>
                  <a:moveTo>
                    <a:pt x="342" y="1576"/>
                  </a:moveTo>
                  <a:lnTo>
                    <a:pt x="498" y="1576"/>
                  </a:lnTo>
                  <a:lnTo>
                    <a:pt x="498" y="1576"/>
                  </a:lnTo>
                  <a:lnTo>
                    <a:pt x="500" y="1628"/>
                  </a:lnTo>
                  <a:lnTo>
                    <a:pt x="506" y="1676"/>
                  </a:lnTo>
                  <a:lnTo>
                    <a:pt x="514" y="1725"/>
                  </a:lnTo>
                  <a:lnTo>
                    <a:pt x="524" y="1773"/>
                  </a:lnTo>
                  <a:lnTo>
                    <a:pt x="538" y="1819"/>
                  </a:lnTo>
                  <a:lnTo>
                    <a:pt x="552" y="1865"/>
                  </a:lnTo>
                  <a:lnTo>
                    <a:pt x="568" y="1911"/>
                  </a:lnTo>
                  <a:lnTo>
                    <a:pt x="586" y="1955"/>
                  </a:lnTo>
                  <a:lnTo>
                    <a:pt x="608" y="1997"/>
                  </a:lnTo>
                  <a:lnTo>
                    <a:pt x="630" y="2039"/>
                  </a:lnTo>
                  <a:lnTo>
                    <a:pt x="654" y="2081"/>
                  </a:lnTo>
                  <a:lnTo>
                    <a:pt x="680" y="2120"/>
                  </a:lnTo>
                  <a:lnTo>
                    <a:pt x="708" y="2158"/>
                  </a:lnTo>
                  <a:lnTo>
                    <a:pt x="738" y="2194"/>
                  </a:lnTo>
                  <a:lnTo>
                    <a:pt x="768" y="2230"/>
                  </a:lnTo>
                  <a:lnTo>
                    <a:pt x="801" y="2264"/>
                  </a:lnTo>
                  <a:lnTo>
                    <a:pt x="835" y="2298"/>
                  </a:lnTo>
                  <a:lnTo>
                    <a:pt x="871" y="2328"/>
                  </a:lnTo>
                  <a:lnTo>
                    <a:pt x="907" y="2358"/>
                  </a:lnTo>
                  <a:lnTo>
                    <a:pt x="945" y="2386"/>
                  </a:lnTo>
                  <a:lnTo>
                    <a:pt x="985" y="2412"/>
                  </a:lnTo>
                  <a:lnTo>
                    <a:pt x="1027" y="2436"/>
                  </a:lnTo>
                  <a:lnTo>
                    <a:pt x="1069" y="2458"/>
                  </a:lnTo>
                  <a:lnTo>
                    <a:pt x="1111" y="2480"/>
                  </a:lnTo>
                  <a:lnTo>
                    <a:pt x="1155" y="2497"/>
                  </a:lnTo>
                  <a:lnTo>
                    <a:pt x="1201" y="2513"/>
                  </a:lnTo>
                  <a:lnTo>
                    <a:pt x="1247" y="2527"/>
                  </a:lnTo>
                  <a:lnTo>
                    <a:pt x="1293" y="2541"/>
                  </a:lnTo>
                  <a:lnTo>
                    <a:pt x="1341" y="2551"/>
                  </a:lnTo>
                  <a:lnTo>
                    <a:pt x="1391" y="2559"/>
                  </a:lnTo>
                  <a:lnTo>
                    <a:pt x="1439" y="2565"/>
                  </a:lnTo>
                  <a:lnTo>
                    <a:pt x="1491" y="2567"/>
                  </a:lnTo>
                  <a:lnTo>
                    <a:pt x="1491" y="2723"/>
                  </a:lnTo>
                  <a:lnTo>
                    <a:pt x="1491" y="2723"/>
                  </a:lnTo>
                  <a:lnTo>
                    <a:pt x="1431" y="2719"/>
                  </a:lnTo>
                  <a:lnTo>
                    <a:pt x="1375" y="2713"/>
                  </a:lnTo>
                  <a:lnTo>
                    <a:pt x="1319" y="2705"/>
                  </a:lnTo>
                  <a:lnTo>
                    <a:pt x="1263" y="2693"/>
                  </a:lnTo>
                  <a:lnTo>
                    <a:pt x="1207" y="2679"/>
                  </a:lnTo>
                  <a:lnTo>
                    <a:pt x="1155" y="2663"/>
                  </a:lnTo>
                  <a:lnTo>
                    <a:pt x="1101" y="2643"/>
                  </a:lnTo>
                  <a:lnTo>
                    <a:pt x="1051" y="2621"/>
                  </a:lnTo>
                  <a:lnTo>
                    <a:pt x="1001" y="2599"/>
                  </a:lnTo>
                  <a:lnTo>
                    <a:pt x="951" y="2573"/>
                  </a:lnTo>
                  <a:lnTo>
                    <a:pt x="905" y="2545"/>
                  </a:lnTo>
                  <a:lnTo>
                    <a:pt x="859" y="2513"/>
                  </a:lnTo>
                  <a:lnTo>
                    <a:pt x="813" y="2482"/>
                  </a:lnTo>
                  <a:lnTo>
                    <a:pt x="771" y="2448"/>
                  </a:lnTo>
                  <a:lnTo>
                    <a:pt x="730" y="2412"/>
                  </a:lnTo>
                  <a:lnTo>
                    <a:pt x="692" y="2374"/>
                  </a:lnTo>
                  <a:lnTo>
                    <a:pt x="654" y="2336"/>
                  </a:lnTo>
                  <a:lnTo>
                    <a:pt x="618" y="2294"/>
                  </a:lnTo>
                  <a:lnTo>
                    <a:pt x="584" y="2252"/>
                  </a:lnTo>
                  <a:lnTo>
                    <a:pt x="552" y="2206"/>
                  </a:lnTo>
                  <a:lnTo>
                    <a:pt x="520" y="2160"/>
                  </a:lnTo>
                  <a:lnTo>
                    <a:pt x="492" y="2114"/>
                  </a:lnTo>
                  <a:lnTo>
                    <a:pt x="466" y="2065"/>
                  </a:lnTo>
                  <a:lnTo>
                    <a:pt x="444" y="2015"/>
                  </a:lnTo>
                  <a:lnTo>
                    <a:pt x="422" y="1965"/>
                  </a:lnTo>
                  <a:lnTo>
                    <a:pt x="402" y="1911"/>
                  </a:lnTo>
                  <a:lnTo>
                    <a:pt x="386" y="1859"/>
                  </a:lnTo>
                  <a:lnTo>
                    <a:pt x="372" y="1803"/>
                  </a:lnTo>
                  <a:lnTo>
                    <a:pt x="360" y="1747"/>
                  </a:lnTo>
                  <a:lnTo>
                    <a:pt x="352" y="1692"/>
                  </a:lnTo>
                  <a:lnTo>
                    <a:pt x="346" y="1636"/>
                  </a:lnTo>
                  <a:lnTo>
                    <a:pt x="342" y="1576"/>
                  </a:lnTo>
                  <a:lnTo>
                    <a:pt x="342" y="1576"/>
                  </a:lnTo>
                  <a:close/>
                  <a:moveTo>
                    <a:pt x="1581" y="2723"/>
                  </a:moveTo>
                  <a:lnTo>
                    <a:pt x="1581" y="2567"/>
                  </a:lnTo>
                  <a:lnTo>
                    <a:pt x="1581" y="2567"/>
                  </a:lnTo>
                  <a:lnTo>
                    <a:pt x="1631" y="2565"/>
                  </a:lnTo>
                  <a:lnTo>
                    <a:pt x="1679" y="2559"/>
                  </a:lnTo>
                  <a:lnTo>
                    <a:pt x="1729" y="2551"/>
                  </a:lnTo>
                  <a:lnTo>
                    <a:pt x="1777" y="2541"/>
                  </a:lnTo>
                  <a:lnTo>
                    <a:pt x="1823" y="2527"/>
                  </a:lnTo>
                  <a:lnTo>
                    <a:pt x="1869" y="2513"/>
                  </a:lnTo>
                  <a:lnTo>
                    <a:pt x="1915" y="2497"/>
                  </a:lnTo>
                  <a:lnTo>
                    <a:pt x="1959" y="2480"/>
                  </a:lnTo>
                  <a:lnTo>
                    <a:pt x="2001" y="2458"/>
                  </a:lnTo>
                  <a:lnTo>
                    <a:pt x="2043" y="2436"/>
                  </a:lnTo>
                  <a:lnTo>
                    <a:pt x="2085" y="2412"/>
                  </a:lnTo>
                  <a:lnTo>
                    <a:pt x="2125" y="2386"/>
                  </a:lnTo>
                  <a:lnTo>
                    <a:pt x="2163" y="2358"/>
                  </a:lnTo>
                  <a:lnTo>
                    <a:pt x="2199" y="2328"/>
                  </a:lnTo>
                  <a:lnTo>
                    <a:pt x="2235" y="2298"/>
                  </a:lnTo>
                  <a:lnTo>
                    <a:pt x="2269" y="2264"/>
                  </a:lnTo>
                  <a:lnTo>
                    <a:pt x="2303" y="2230"/>
                  </a:lnTo>
                  <a:lnTo>
                    <a:pt x="2332" y="2194"/>
                  </a:lnTo>
                  <a:lnTo>
                    <a:pt x="2362" y="2158"/>
                  </a:lnTo>
                  <a:lnTo>
                    <a:pt x="2390" y="2120"/>
                  </a:lnTo>
                  <a:lnTo>
                    <a:pt x="2416" y="2081"/>
                  </a:lnTo>
                  <a:lnTo>
                    <a:pt x="2440" y="2039"/>
                  </a:lnTo>
                  <a:lnTo>
                    <a:pt x="2462" y="1997"/>
                  </a:lnTo>
                  <a:lnTo>
                    <a:pt x="2484" y="1955"/>
                  </a:lnTo>
                  <a:lnTo>
                    <a:pt x="2502" y="1911"/>
                  </a:lnTo>
                  <a:lnTo>
                    <a:pt x="2518" y="1865"/>
                  </a:lnTo>
                  <a:lnTo>
                    <a:pt x="2532" y="1819"/>
                  </a:lnTo>
                  <a:lnTo>
                    <a:pt x="2546" y="1773"/>
                  </a:lnTo>
                  <a:lnTo>
                    <a:pt x="2556" y="1725"/>
                  </a:lnTo>
                  <a:lnTo>
                    <a:pt x="2564" y="1676"/>
                  </a:lnTo>
                  <a:lnTo>
                    <a:pt x="2570" y="1628"/>
                  </a:lnTo>
                  <a:lnTo>
                    <a:pt x="2572" y="1576"/>
                  </a:lnTo>
                  <a:lnTo>
                    <a:pt x="2728" y="1576"/>
                  </a:lnTo>
                  <a:lnTo>
                    <a:pt x="2728" y="1576"/>
                  </a:lnTo>
                  <a:lnTo>
                    <a:pt x="2724" y="1636"/>
                  </a:lnTo>
                  <a:lnTo>
                    <a:pt x="2718" y="1692"/>
                  </a:lnTo>
                  <a:lnTo>
                    <a:pt x="2710" y="1747"/>
                  </a:lnTo>
                  <a:lnTo>
                    <a:pt x="2698" y="1803"/>
                  </a:lnTo>
                  <a:lnTo>
                    <a:pt x="2684" y="1859"/>
                  </a:lnTo>
                  <a:lnTo>
                    <a:pt x="2668" y="1911"/>
                  </a:lnTo>
                  <a:lnTo>
                    <a:pt x="2648" y="1965"/>
                  </a:lnTo>
                  <a:lnTo>
                    <a:pt x="2626" y="2015"/>
                  </a:lnTo>
                  <a:lnTo>
                    <a:pt x="2604" y="2065"/>
                  </a:lnTo>
                  <a:lnTo>
                    <a:pt x="2578" y="2114"/>
                  </a:lnTo>
                  <a:lnTo>
                    <a:pt x="2550" y="2160"/>
                  </a:lnTo>
                  <a:lnTo>
                    <a:pt x="2518" y="2206"/>
                  </a:lnTo>
                  <a:lnTo>
                    <a:pt x="2486" y="2252"/>
                  </a:lnTo>
                  <a:lnTo>
                    <a:pt x="2452" y="2294"/>
                  </a:lnTo>
                  <a:lnTo>
                    <a:pt x="2416" y="2336"/>
                  </a:lnTo>
                  <a:lnTo>
                    <a:pt x="2378" y="2374"/>
                  </a:lnTo>
                  <a:lnTo>
                    <a:pt x="2340" y="2412"/>
                  </a:lnTo>
                  <a:lnTo>
                    <a:pt x="2299" y="2448"/>
                  </a:lnTo>
                  <a:lnTo>
                    <a:pt x="2257" y="2482"/>
                  </a:lnTo>
                  <a:lnTo>
                    <a:pt x="2211" y="2513"/>
                  </a:lnTo>
                  <a:lnTo>
                    <a:pt x="2165" y="2545"/>
                  </a:lnTo>
                  <a:lnTo>
                    <a:pt x="2119" y="2573"/>
                  </a:lnTo>
                  <a:lnTo>
                    <a:pt x="2069" y="2599"/>
                  </a:lnTo>
                  <a:lnTo>
                    <a:pt x="2019" y="2621"/>
                  </a:lnTo>
                  <a:lnTo>
                    <a:pt x="1969" y="2643"/>
                  </a:lnTo>
                  <a:lnTo>
                    <a:pt x="1915" y="2663"/>
                  </a:lnTo>
                  <a:lnTo>
                    <a:pt x="1863" y="2679"/>
                  </a:lnTo>
                  <a:lnTo>
                    <a:pt x="1807" y="2693"/>
                  </a:lnTo>
                  <a:lnTo>
                    <a:pt x="1751" y="2705"/>
                  </a:lnTo>
                  <a:lnTo>
                    <a:pt x="1695" y="2713"/>
                  </a:lnTo>
                  <a:lnTo>
                    <a:pt x="1639" y="2719"/>
                  </a:lnTo>
                  <a:lnTo>
                    <a:pt x="1581" y="2723"/>
                  </a:lnTo>
                  <a:lnTo>
                    <a:pt x="1581" y="2723"/>
                  </a:lnTo>
                  <a:close/>
                  <a:moveTo>
                    <a:pt x="1581" y="2723"/>
                  </a:moveTo>
                  <a:lnTo>
                    <a:pt x="1581" y="2723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Line 302">
              <a:extLst>
                <a:ext uri="{FF2B5EF4-FFF2-40B4-BE49-F238E27FC236}">
                  <a16:creationId xmlns:a16="http://schemas.microsoft.com/office/drawing/2014/main" xmlns="" id="{31213A99-6C10-4F06-966B-FAACFFBACF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6" y="3351"/>
              <a:ext cx="0" cy="0"/>
            </a:xfrm>
            <a:prstGeom prst="line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303">
              <a:extLst>
                <a:ext uri="{FF2B5EF4-FFF2-40B4-BE49-F238E27FC236}">
                  <a16:creationId xmlns:a16="http://schemas.microsoft.com/office/drawing/2014/main" xmlns="" id="{E0EA198F-EF56-49FF-9044-8113F8DEDE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8" y="1420"/>
              <a:ext cx="1484" cy="1480"/>
            </a:xfrm>
            <a:custGeom>
              <a:avLst/>
              <a:gdLst>
                <a:gd name="T0" fmla="*/ 700 w 1484"/>
                <a:gd name="T1" fmla="*/ 1452 h 1480"/>
                <a:gd name="T2" fmla="*/ 732 w 1484"/>
                <a:gd name="T3" fmla="*/ 1480 h 1480"/>
                <a:gd name="T4" fmla="*/ 768 w 1484"/>
                <a:gd name="T5" fmla="*/ 1472 h 1480"/>
                <a:gd name="T6" fmla="*/ 788 w 1484"/>
                <a:gd name="T7" fmla="*/ 1436 h 1480"/>
                <a:gd name="T8" fmla="*/ 894 w 1484"/>
                <a:gd name="T9" fmla="*/ 1139 h 1480"/>
                <a:gd name="T10" fmla="*/ 1044 w 1484"/>
                <a:gd name="T11" fmla="*/ 1041 h 1480"/>
                <a:gd name="T12" fmla="*/ 1142 w 1484"/>
                <a:gd name="T13" fmla="*/ 892 h 1480"/>
                <a:gd name="T14" fmla="*/ 1440 w 1484"/>
                <a:gd name="T15" fmla="*/ 784 h 1480"/>
                <a:gd name="T16" fmla="*/ 1476 w 1484"/>
                <a:gd name="T17" fmla="*/ 766 h 1480"/>
                <a:gd name="T18" fmla="*/ 1484 w 1484"/>
                <a:gd name="T19" fmla="*/ 730 h 1480"/>
                <a:gd name="T20" fmla="*/ 1456 w 1484"/>
                <a:gd name="T21" fmla="*/ 698 h 1480"/>
                <a:gd name="T22" fmla="*/ 1162 w 1484"/>
                <a:gd name="T23" fmla="*/ 658 h 1480"/>
                <a:gd name="T24" fmla="*/ 1092 w 1484"/>
                <a:gd name="T25" fmla="*/ 493 h 1480"/>
                <a:gd name="T26" fmla="*/ 960 w 1484"/>
                <a:gd name="T27" fmla="*/ 373 h 1480"/>
                <a:gd name="T28" fmla="*/ 788 w 1484"/>
                <a:gd name="T29" fmla="*/ 315 h 1480"/>
                <a:gd name="T30" fmla="*/ 780 w 1484"/>
                <a:gd name="T31" fmla="*/ 20 h 1480"/>
                <a:gd name="T32" fmla="*/ 742 w 1484"/>
                <a:gd name="T33" fmla="*/ 0 h 1480"/>
                <a:gd name="T34" fmla="*/ 710 w 1484"/>
                <a:gd name="T35" fmla="*/ 14 h 1480"/>
                <a:gd name="T36" fmla="*/ 698 w 1484"/>
                <a:gd name="T37" fmla="*/ 315 h 1480"/>
                <a:gd name="T38" fmla="*/ 556 w 1484"/>
                <a:gd name="T39" fmla="*/ 355 h 1480"/>
                <a:gd name="T40" fmla="*/ 414 w 1484"/>
                <a:gd name="T41" fmla="*/ 465 h 1480"/>
                <a:gd name="T42" fmla="*/ 330 w 1484"/>
                <a:gd name="T43" fmla="*/ 622 h 1480"/>
                <a:gd name="T44" fmla="*/ 36 w 1484"/>
                <a:gd name="T45" fmla="*/ 696 h 1480"/>
                <a:gd name="T46" fmla="*/ 4 w 1484"/>
                <a:gd name="T47" fmla="*/ 722 h 1480"/>
                <a:gd name="T48" fmla="*/ 4 w 1484"/>
                <a:gd name="T49" fmla="*/ 758 h 1480"/>
                <a:gd name="T50" fmla="*/ 36 w 1484"/>
                <a:gd name="T51" fmla="*/ 784 h 1480"/>
                <a:gd name="T52" fmla="*/ 330 w 1484"/>
                <a:gd name="T53" fmla="*/ 858 h 1480"/>
                <a:gd name="T54" fmla="*/ 414 w 1484"/>
                <a:gd name="T55" fmla="*/ 1015 h 1480"/>
                <a:gd name="T56" fmla="*/ 556 w 1484"/>
                <a:gd name="T57" fmla="*/ 1125 h 1480"/>
                <a:gd name="T58" fmla="*/ 698 w 1484"/>
                <a:gd name="T59" fmla="*/ 1165 h 1480"/>
                <a:gd name="T60" fmla="*/ 700 w 1484"/>
                <a:gd name="T61" fmla="*/ 600 h 1480"/>
                <a:gd name="T62" fmla="*/ 732 w 1484"/>
                <a:gd name="T63" fmla="*/ 626 h 1480"/>
                <a:gd name="T64" fmla="*/ 768 w 1484"/>
                <a:gd name="T65" fmla="*/ 620 h 1480"/>
                <a:gd name="T66" fmla="*/ 788 w 1484"/>
                <a:gd name="T67" fmla="*/ 582 h 1480"/>
                <a:gd name="T68" fmla="*/ 868 w 1484"/>
                <a:gd name="T69" fmla="*/ 427 h 1480"/>
                <a:gd name="T70" fmla="*/ 982 w 1484"/>
                <a:gd name="T71" fmla="*/ 501 h 1480"/>
                <a:gd name="T72" fmla="*/ 1056 w 1484"/>
                <a:gd name="T73" fmla="*/ 614 h 1480"/>
                <a:gd name="T74" fmla="*/ 900 w 1484"/>
                <a:gd name="T75" fmla="*/ 694 h 1480"/>
                <a:gd name="T76" fmla="*/ 862 w 1484"/>
                <a:gd name="T77" fmla="*/ 714 h 1480"/>
                <a:gd name="T78" fmla="*/ 856 w 1484"/>
                <a:gd name="T79" fmla="*/ 750 h 1480"/>
                <a:gd name="T80" fmla="*/ 882 w 1484"/>
                <a:gd name="T81" fmla="*/ 782 h 1480"/>
                <a:gd name="T82" fmla="*/ 1072 w 1484"/>
                <a:gd name="T83" fmla="*/ 812 h 1480"/>
                <a:gd name="T84" fmla="*/ 1016 w 1484"/>
                <a:gd name="T85" fmla="*/ 937 h 1480"/>
                <a:gd name="T86" fmla="*/ 918 w 1484"/>
                <a:gd name="T87" fmla="*/ 1029 h 1480"/>
                <a:gd name="T88" fmla="*/ 788 w 1484"/>
                <a:gd name="T89" fmla="*/ 1075 h 1480"/>
                <a:gd name="T90" fmla="*/ 780 w 1484"/>
                <a:gd name="T91" fmla="*/ 872 h 1480"/>
                <a:gd name="T92" fmla="*/ 742 w 1484"/>
                <a:gd name="T93" fmla="*/ 852 h 1480"/>
                <a:gd name="T94" fmla="*/ 710 w 1484"/>
                <a:gd name="T95" fmla="*/ 866 h 1480"/>
                <a:gd name="T96" fmla="*/ 698 w 1484"/>
                <a:gd name="T97" fmla="*/ 1075 h 1480"/>
                <a:gd name="T98" fmla="*/ 590 w 1484"/>
                <a:gd name="T99" fmla="*/ 1041 h 1480"/>
                <a:gd name="T100" fmla="*/ 484 w 1484"/>
                <a:gd name="T101" fmla="*/ 959 h 1480"/>
                <a:gd name="T102" fmla="*/ 418 w 1484"/>
                <a:gd name="T103" fmla="*/ 840 h 1480"/>
                <a:gd name="T104" fmla="*/ 594 w 1484"/>
                <a:gd name="T105" fmla="*/ 784 h 1480"/>
                <a:gd name="T106" fmla="*/ 626 w 1484"/>
                <a:gd name="T107" fmla="*/ 758 h 1480"/>
                <a:gd name="T108" fmla="*/ 626 w 1484"/>
                <a:gd name="T109" fmla="*/ 722 h 1480"/>
                <a:gd name="T110" fmla="*/ 594 w 1484"/>
                <a:gd name="T111" fmla="*/ 696 h 1480"/>
                <a:gd name="T112" fmla="*/ 418 w 1484"/>
                <a:gd name="T113" fmla="*/ 640 h 1480"/>
                <a:gd name="T114" fmla="*/ 484 w 1484"/>
                <a:gd name="T115" fmla="*/ 521 h 1480"/>
                <a:gd name="T116" fmla="*/ 590 w 1484"/>
                <a:gd name="T117" fmla="*/ 439 h 1480"/>
                <a:gd name="T118" fmla="*/ 698 w 1484"/>
                <a:gd name="T119" fmla="*/ 405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84" h="1480">
                  <a:moveTo>
                    <a:pt x="698" y="1165"/>
                  </a:moveTo>
                  <a:lnTo>
                    <a:pt x="698" y="1436"/>
                  </a:lnTo>
                  <a:lnTo>
                    <a:pt x="698" y="1436"/>
                  </a:lnTo>
                  <a:lnTo>
                    <a:pt x="698" y="1444"/>
                  </a:lnTo>
                  <a:lnTo>
                    <a:pt x="700" y="1452"/>
                  </a:lnTo>
                  <a:lnTo>
                    <a:pt x="704" y="1460"/>
                  </a:lnTo>
                  <a:lnTo>
                    <a:pt x="710" y="1466"/>
                  </a:lnTo>
                  <a:lnTo>
                    <a:pt x="716" y="1472"/>
                  </a:lnTo>
                  <a:lnTo>
                    <a:pt x="724" y="1476"/>
                  </a:lnTo>
                  <a:lnTo>
                    <a:pt x="732" y="1480"/>
                  </a:lnTo>
                  <a:lnTo>
                    <a:pt x="742" y="1480"/>
                  </a:lnTo>
                  <a:lnTo>
                    <a:pt x="742" y="1480"/>
                  </a:lnTo>
                  <a:lnTo>
                    <a:pt x="752" y="1480"/>
                  </a:lnTo>
                  <a:lnTo>
                    <a:pt x="760" y="1476"/>
                  </a:lnTo>
                  <a:lnTo>
                    <a:pt x="768" y="1472"/>
                  </a:lnTo>
                  <a:lnTo>
                    <a:pt x="774" y="1466"/>
                  </a:lnTo>
                  <a:lnTo>
                    <a:pt x="780" y="1460"/>
                  </a:lnTo>
                  <a:lnTo>
                    <a:pt x="784" y="1452"/>
                  </a:lnTo>
                  <a:lnTo>
                    <a:pt x="786" y="1444"/>
                  </a:lnTo>
                  <a:lnTo>
                    <a:pt x="788" y="1436"/>
                  </a:lnTo>
                  <a:lnTo>
                    <a:pt x="788" y="1165"/>
                  </a:lnTo>
                  <a:lnTo>
                    <a:pt x="788" y="1165"/>
                  </a:lnTo>
                  <a:lnTo>
                    <a:pt x="824" y="1159"/>
                  </a:lnTo>
                  <a:lnTo>
                    <a:pt x="860" y="1151"/>
                  </a:lnTo>
                  <a:lnTo>
                    <a:pt x="894" y="1139"/>
                  </a:lnTo>
                  <a:lnTo>
                    <a:pt x="928" y="1125"/>
                  </a:lnTo>
                  <a:lnTo>
                    <a:pt x="960" y="1107"/>
                  </a:lnTo>
                  <a:lnTo>
                    <a:pt x="990" y="1089"/>
                  </a:lnTo>
                  <a:lnTo>
                    <a:pt x="1018" y="1067"/>
                  </a:lnTo>
                  <a:lnTo>
                    <a:pt x="1044" y="1041"/>
                  </a:lnTo>
                  <a:lnTo>
                    <a:pt x="1070" y="1015"/>
                  </a:lnTo>
                  <a:lnTo>
                    <a:pt x="1092" y="987"/>
                  </a:lnTo>
                  <a:lnTo>
                    <a:pt x="1110" y="957"/>
                  </a:lnTo>
                  <a:lnTo>
                    <a:pt x="1128" y="926"/>
                  </a:lnTo>
                  <a:lnTo>
                    <a:pt x="1142" y="892"/>
                  </a:lnTo>
                  <a:lnTo>
                    <a:pt x="1154" y="858"/>
                  </a:lnTo>
                  <a:lnTo>
                    <a:pt x="1162" y="822"/>
                  </a:lnTo>
                  <a:lnTo>
                    <a:pt x="1168" y="784"/>
                  </a:lnTo>
                  <a:lnTo>
                    <a:pt x="1440" y="784"/>
                  </a:lnTo>
                  <a:lnTo>
                    <a:pt x="1440" y="784"/>
                  </a:lnTo>
                  <a:lnTo>
                    <a:pt x="1448" y="784"/>
                  </a:lnTo>
                  <a:lnTo>
                    <a:pt x="1456" y="782"/>
                  </a:lnTo>
                  <a:lnTo>
                    <a:pt x="1464" y="778"/>
                  </a:lnTo>
                  <a:lnTo>
                    <a:pt x="1470" y="772"/>
                  </a:lnTo>
                  <a:lnTo>
                    <a:pt x="1476" y="766"/>
                  </a:lnTo>
                  <a:lnTo>
                    <a:pt x="1480" y="758"/>
                  </a:lnTo>
                  <a:lnTo>
                    <a:pt x="1484" y="750"/>
                  </a:lnTo>
                  <a:lnTo>
                    <a:pt x="1484" y="740"/>
                  </a:lnTo>
                  <a:lnTo>
                    <a:pt x="1484" y="740"/>
                  </a:lnTo>
                  <a:lnTo>
                    <a:pt x="1484" y="730"/>
                  </a:lnTo>
                  <a:lnTo>
                    <a:pt x="1480" y="722"/>
                  </a:lnTo>
                  <a:lnTo>
                    <a:pt x="1476" y="714"/>
                  </a:lnTo>
                  <a:lnTo>
                    <a:pt x="1470" y="708"/>
                  </a:lnTo>
                  <a:lnTo>
                    <a:pt x="1464" y="702"/>
                  </a:lnTo>
                  <a:lnTo>
                    <a:pt x="1456" y="698"/>
                  </a:lnTo>
                  <a:lnTo>
                    <a:pt x="1448" y="696"/>
                  </a:lnTo>
                  <a:lnTo>
                    <a:pt x="1440" y="694"/>
                  </a:lnTo>
                  <a:lnTo>
                    <a:pt x="1168" y="694"/>
                  </a:lnTo>
                  <a:lnTo>
                    <a:pt x="1168" y="694"/>
                  </a:lnTo>
                  <a:lnTo>
                    <a:pt x="1162" y="658"/>
                  </a:lnTo>
                  <a:lnTo>
                    <a:pt x="1154" y="622"/>
                  </a:lnTo>
                  <a:lnTo>
                    <a:pt x="1142" y="588"/>
                  </a:lnTo>
                  <a:lnTo>
                    <a:pt x="1128" y="554"/>
                  </a:lnTo>
                  <a:lnTo>
                    <a:pt x="1110" y="523"/>
                  </a:lnTo>
                  <a:lnTo>
                    <a:pt x="1092" y="493"/>
                  </a:lnTo>
                  <a:lnTo>
                    <a:pt x="1070" y="465"/>
                  </a:lnTo>
                  <a:lnTo>
                    <a:pt x="1044" y="439"/>
                  </a:lnTo>
                  <a:lnTo>
                    <a:pt x="1018" y="413"/>
                  </a:lnTo>
                  <a:lnTo>
                    <a:pt x="990" y="391"/>
                  </a:lnTo>
                  <a:lnTo>
                    <a:pt x="960" y="373"/>
                  </a:lnTo>
                  <a:lnTo>
                    <a:pt x="928" y="355"/>
                  </a:lnTo>
                  <a:lnTo>
                    <a:pt x="894" y="341"/>
                  </a:lnTo>
                  <a:lnTo>
                    <a:pt x="860" y="329"/>
                  </a:lnTo>
                  <a:lnTo>
                    <a:pt x="824" y="321"/>
                  </a:lnTo>
                  <a:lnTo>
                    <a:pt x="788" y="315"/>
                  </a:lnTo>
                  <a:lnTo>
                    <a:pt x="788" y="44"/>
                  </a:lnTo>
                  <a:lnTo>
                    <a:pt x="788" y="44"/>
                  </a:lnTo>
                  <a:lnTo>
                    <a:pt x="786" y="36"/>
                  </a:lnTo>
                  <a:lnTo>
                    <a:pt x="784" y="28"/>
                  </a:lnTo>
                  <a:lnTo>
                    <a:pt x="780" y="20"/>
                  </a:lnTo>
                  <a:lnTo>
                    <a:pt x="774" y="14"/>
                  </a:lnTo>
                  <a:lnTo>
                    <a:pt x="768" y="8"/>
                  </a:lnTo>
                  <a:lnTo>
                    <a:pt x="760" y="4"/>
                  </a:lnTo>
                  <a:lnTo>
                    <a:pt x="752" y="0"/>
                  </a:lnTo>
                  <a:lnTo>
                    <a:pt x="742" y="0"/>
                  </a:lnTo>
                  <a:lnTo>
                    <a:pt x="742" y="0"/>
                  </a:lnTo>
                  <a:lnTo>
                    <a:pt x="732" y="0"/>
                  </a:lnTo>
                  <a:lnTo>
                    <a:pt x="724" y="4"/>
                  </a:lnTo>
                  <a:lnTo>
                    <a:pt x="716" y="8"/>
                  </a:lnTo>
                  <a:lnTo>
                    <a:pt x="710" y="14"/>
                  </a:lnTo>
                  <a:lnTo>
                    <a:pt x="704" y="20"/>
                  </a:lnTo>
                  <a:lnTo>
                    <a:pt x="700" y="28"/>
                  </a:lnTo>
                  <a:lnTo>
                    <a:pt x="698" y="36"/>
                  </a:lnTo>
                  <a:lnTo>
                    <a:pt x="698" y="44"/>
                  </a:lnTo>
                  <a:lnTo>
                    <a:pt x="698" y="315"/>
                  </a:lnTo>
                  <a:lnTo>
                    <a:pt x="698" y="315"/>
                  </a:lnTo>
                  <a:lnTo>
                    <a:pt x="660" y="321"/>
                  </a:lnTo>
                  <a:lnTo>
                    <a:pt x="624" y="329"/>
                  </a:lnTo>
                  <a:lnTo>
                    <a:pt x="590" y="341"/>
                  </a:lnTo>
                  <a:lnTo>
                    <a:pt x="556" y="355"/>
                  </a:lnTo>
                  <a:lnTo>
                    <a:pt x="524" y="373"/>
                  </a:lnTo>
                  <a:lnTo>
                    <a:pt x="494" y="391"/>
                  </a:lnTo>
                  <a:lnTo>
                    <a:pt x="466" y="413"/>
                  </a:lnTo>
                  <a:lnTo>
                    <a:pt x="440" y="439"/>
                  </a:lnTo>
                  <a:lnTo>
                    <a:pt x="414" y="465"/>
                  </a:lnTo>
                  <a:lnTo>
                    <a:pt x="392" y="493"/>
                  </a:lnTo>
                  <a:lnTo>
                    <a:pt x="374" y="523"/>
                  </a:lnTo>
                  <a:lnTo>
                    <a:pt x="356" y="554"/>
                  </a:lnTo>
                  <a:lnTo>
                    <a:pt x="342" y="588"/>
                  </a:lnTo>
                  <a:lnTo>
                    <a:pt x="330" y="622"/>
                  </a:lnTo>
                  <a:lnTo>
                    <a:pt x="322" y="658"/>
                  </a:lnTo>
                  <a:lnTo>
                    <a:pt x="316" y="694"/>
                  </a:lnTo>
                  <a:lnTo>
                    <a:pt x="44" y="694"/>
                  </a:lnTo>
                  <a:lnTo>
                    <a:pt x="44" y="694"/>
                  </a:lnTo>
                  <a:lnTo>
                    <a:pt x="36" y="696"/>
                  </a:lnTo>
                  <a:lnTo>
                    <a:pt x="28" y="698"/>
                  </a:lnTo>
                  <a:lnTo>
                    <a:pt x="20" y="702"/>
                  </a:lnTo>
                  <a:lnTo>
                    <a:pt x="14" y="708"/>
                  </a:lnTo>
                  <a:lnTo>
                    <a:pt x="8" y="714"/>
                  </a:lnTo>
                  <a:lnTo>
                    <a:pt x="4" y="722"/>
                  </a:lnTo>
                  <a:lnTo>
                    <a:pt x="0" y="730"/>
                  </a:lnTo>
                  <a:lnTo>
                    <a:pt x="0" y="740"/>
                  </a:lnTo>
                  <a:lnTo>
                    <a:pt x="0" y="740"/>
                  </a:lnTo>
                  <a:lnTo>
                    <a:pt x="0" y="750"/>
                  </a:lnTo>
                  <a:lnTo>
                    <a:pt x="4" y="758"/>
                  </a:lnTo>
                  <a:lnTo>
                    <a:pt x="8" y="766"/>
                  </a:lnTo>
                  <a:lnTo>
                    <a:pt x="14" y="772"/>
                  </a:lnTo>
                  <a:lnTo>
                    <a:pt x="20" y="778"/>
                  </a:lnTo>
                  <a:lnTo>
                    <a:pt x="28" y="782"/>
                  </a:lnTo>
                  <a:lnTo>
                    <a:pt x="36" y="784"/>
                  </a:lnTo>
                  <a:lnTo>
                    <a:pt x="44" y="784"/>
                  </a:lnTo>
                  <a:lnTo>
                    <a:pt x="316" y="784"/>
                  </a:lnTo>
                  <a:lnTo>
                    <a:pt x="316" y="784"/>
                  </a:lnTo>
                  <a:lnTo>
                    <a:pt x="322" y="822"/>
                  </a:lnTo>
                  <a:lnTo>
                    <a:pt x="330" y="858"/>
                  </a:lnTo>
                  <a:lnTo>
                    <a:pt x="342" y="892"/>
                  </a:lnTo>
                  <a:lnTo>
                    <a:pt x="356" y="926"/>
                  </a:lnTo>
                  <a:lnTo>
                    <a:pt x="374" y="957"/>
                  </a:lnTo>
                  <a:lnTo>
                    <a:pt x="392" y="987"/>
                  </a:lnTo>
                  <a:lnTo>
                    <a:pt x="414" y="1015"/>
                  </a:lnTo>
                  <a:lnTo>
                    <a:pt x="440" y="1041"/>
                  </a:lnTo>
                  <a:lnTo>
                    <a:pt x="466" y="1067"/>
                  </a:lnTo>
                  <a:lnTo>
                    <a:pt x="494" y="1089"/>
                  </a:lnTo>
                  <a:lnTo>
                    <a:pt x="524" y="1107"/>
                  </a:lnTo>
                  <a:lnTo>
                    <a:pt x="556" y="1125"/>
                  </a:lnTo>
                  <a:lnTo>
                    <a:pt x="590" y="1139"/>
                  </a:lnTo>
                  <a:lnTo>
                    <a:pt x="624" y="1151"/>
                  </a:lnTo>
                  <a:lnTo>
                    <a:pt x="660" y="1159"/>
                  </a:lnTo>
                  <a:lnTo>
                    <a:pt x="698" y="1165"/>
                  </a:lnTo>
                  <a:lnTo>
                    <a:pt x="698" y="1165"/>
                  </a:lnTo>
                  <a:close/>
                  <a:moveTo>
                    <a:pt x="698" y="405"/>
                  </a:moveTo>
                  <a:lnTo>
                    <a:pt x="698" y="582"/>
                  </a:lnTo>
                  <a:lnTo>
                    <a:pt x="698" y="582"/>
                  </a:lnTo>
                  <a:lnTo>
                    <a:pt x="698" y="592"/>
                  </a:lnTo>
                  <a:lnTo>
                    <a:pt x="700" y="600"/>
                  </a:lnTo>
                  <a:lnTo>
                    <a:pt x="704" y="608"/>
                  </a:lnTo>
                  <a:lnTo>
                    <a:pt x="710" y="614"/>
                  </a:lnTo>
                  <a:lnTo>
                    <a:pt x="716" y="620"/>
                  </a:lnTo>
                  <a:lnTo>
                    <a:pt x="724" y="624"/>
                  </a:lnTo>
                  <a:lnTo>
                    <a:pt x="732" y="626"/>
                  </a:lnTo>
                  <a:lnTo>
                    <a:pt x="742" y="628"/>
                  </a:lnTo>
                  <a:lnTo>
                    <a:pt x="742" y="628"/>
                  </a:lnTo>
                  <a:lnTo>
                    <a:pt x="752" y="626"/>
                  </a:lnTo>
                  <a:lnTo>
                    <a:pt x="760" y="624"/>
                  </a:lnTo>
                  <a:lnTo>
                    <a:pt x="768" y="620"/>
                  </a:lnTo>
                  <a:lnTo>
                    <a:pt x="774" y="614"/>
                  </a:lnTo>
                  <a:lnTo>
                    <a:pt x="780" y="608"/>
                  </a:lnTo>
                  <a:lnTo>
                    <a:pt x="784" y="600"/>
                  </a:lnTo>
                  <a:lnTo>
                    <a:pt x="786" y="592"/>
                  </a:lnTo>
                  <a:lnTo>
                    <a:pt x="788" y="582"/>
                  </a:lnTo>
                  <a:lnTo>
                    <a:pt x="788" y="405"/>
                  </a:lnTo>
                  <a:lnTo>
                    <a:pt x="788" y="405"/>
                  </a:lnTo>
                  <a:lnTo>
                    <a:pt x="814" y="411"/>
                  </a:lnTo>
                  <a:lnTo>
                    <a:pt x="842" y="417"/>
                  </a:lnTo>
                  <a:lnTo>
                    <a:pt x="868" y="427"/>
                  </a:lnTo>
                  <a:lnTo>
                    <a:pt x="894" y="439"/>
                  </a:lnTo>
                  <a:lnTo>
                    <a:pt x="918" y="451"/>
                  </a:lnTo>
                  <a:lnTo>
                    <a:pt x="940" y="467"/>
                  </a:lnTo>
                  <a:lnTo>
                    <a:pt x="962" y="483"/>
                  </a:lnTo>
                  <a:lnTo>
                    <a:pt x="982" y="501"/>
                  </a:lnTo>
                  <a:lnTo>
                    <a:pt x="1000" y="521"/>
                  </a:lnTo>
                  <a:lnTo>
                    <a:pt x="1016" y="543"/>
                  </a:lnTo>
                  <a:lnTo>
                    <a:pt x="1032" y="564"/>
                  </a:lnTo>
                  <a:lnTo>
                    <a:pt x="1044" y="588"/>
                  </a:lnTo>
                  <a:lnTo>
                    <a:pt x="1056" y="614"/>
                  </a:lnTo>
                  <a:lnTo>
                    <a:pt x="1066" y="640"/>
                  </a:lnTo>
                  <a:lnTo>
                    <a:pt x="1072" y="668"/>
                  </a:lnTo>
                  <a:lnTo>
                    <a:pt x="1078" y="694"/>
                  </a:lnTo>
                  <a:lnTo>
                    <a:pt x="900" y="694"/>
                  </a:lnTo>
                  <a:lnTo>
                    <a:pt x="900" y="694"/>
                  </a:lnTo>
                  <a:lnTo>
                    <a:pt x="890" y="696"/>
                  </a:lnTo>
                  <a:lnTo>
                    <a:pt x="882" y="698"/>
                  </a:lnTo>
                  <a:lnTo>
                    <a:pt x="874" y="702"/>
                  </a:lnTo>
                  <a:lnTo>
                    <a:pt x="868" y="708"/>
                  </a:lnTo>
                  <a:lnTo>
                    <a:pt x="862" y="714"/>
                  </a:lnTo>
                  <a:lnTo>
                    <a:pt x="858" y="722"/>
                  </a:lnTo>
                  <a:lnTo>
                    <a:pt x="856" y="730"/>
                  </a:lnTo>
                  <a:lnTo>
                    <a:pt x="854" y="740"/>
                  </a:lnTo>
                  <a:lnTo>
                    <a:pt x="854" y="740"/>
                  </a:lnTo>
                  <a:lnTo>
                    <a:pt x="856" y="750"/>
                  </a:lnTo>
                  <a:lnTo>
                    <a:pt x="858" y="758"/>
                  </a:lnTo>
                  <a:lnTo>
                    <a:pt x="862" y="766"/>
                  </a:lnTo>
                  <a:lnTo>
                    <a:pt x="868" y="772"/>
                  </a:lnTo>
                  <a:lnTo>
                    <a:pt x="874" y="778"/>
                  </a:lnTo>
                  <a:lnTo>
                    <a:pt x="882" y="782"/>
                  </a:lnTo>
                  <a:lnTo>
                    <a:pt x="890" y="784"/>
                  </a:lnTo>
                  <a:lnTo>
                    <a:pt x="900" y="784"/>
                  </a:lnTo>
                  <a:lnTo>
                    <a:pt x="1078" y="784"/>
                  </a:lnTo>
                  <a:lnTo>
                    <a:pt x="1078" y="784"/>
                  </a:lnTo>
                  <a:lnTo>
                    <a:pt x="1072" y="812"/>
                  </a:lnTo>
                  <a:lnTo>
                    <a:pt x="1066" y="840"/>
                  </a:lnTo>
                  <a:lnTo>
                    <a:pt x="1056" y="866"/>
                  </a:lnTo>
                  <a:lnTo>
                    <a:pt x="1044" y="892"/>
                  </a:lnTo>
                  <a:lnTo>
                    <a:pt x="1032" y="916"/>
                  </a:lnTo>
                  <a:lnTo>
                    <a:pt x="1016" y="937"/>
                  </a:lnTo>
                  <a:lnTo>
                    <a:pt x="1000" y="959"/>
                  </a:lnTo>
                  <a:lnTo>
                    <a:pt x="982" y="979"/>
                  </a:lnTo>
                  <a:lnTo>
                    <a:pt x="962" y="997"/>
                  </a:lnTo>
                  <a:lnTo>
                    <a:pt x="940" y="1013"/>
                  </a:lnTo>
                  <a:lnTo>
                    <a:pt x="918" y="1029"/>
                  </a:lnTo>
                  <a:lnTo>
                    <a:pt x="894" y="1041"/>
                  </a:lnTo>
                  <a:lnTo>
                    <a:pt x="868" y="1053"/>
                  </a:lnTo>
                  <a:lnTo>
                    <a:pt x="842" y="1063"/>
                  </a:lnTo>
                  <a:lnTo>
                    <a:pt x="814" y="1069"/>
                  </a:lnTo>
                  <a:lnTo>
                    <a:pt x="788" y="1075"/>
                  </a:lnTo>
                  <a:lnTo>
                    <a:pt x="788" y="898"/>
                  </a:lnTo>
                  <a:lnTo>
                    <a:pt x="788" y="898"/>
                  </a:lnTo>
                  <a:lnTo>
                    <a:pt x="786" y="888"/>
                  </a:lnTo>
                  <a:lnTo>
                    <a:pt x="784" y="880"/>
                  </a:lnTo>
                  <a:lnTo>
                    <a:pt x="780" y="872"/>
                  </a:lnTo>
                  <a:lnTo>
                    <a:pt x="774" y="866"/>
                  </a:lnTo>
                  <a:lnTo>
                    <a:pt x="768" y="860"/>
                  </a:lnTo>
                  <a:lnTo>
                    <a:pt x="760" y="856"/>
                  </a:lnTo>
                  <a:lnTo>
                    <a:pt x="752" y="854"/>
                  </a:lnTo>
                  <a:lnTo>
                    <a:pt x="742" y="852"/>
                  </a:lnTo>
                  <a:lnTo>
                    <a:pt x="742" y="852"/>
                  </a:lnTo>
                  <a:lnTo>
                    <a:pt x="732" y="854"/>
                  </a:lnTo>
                  <a:lnTo>
                    <a:pt x="724" y="856"/>
                  </a:lnTo>
                  <a:lnTo>
                    <a:pt x="716" y="860"/>
                  </a:lnTo>
                  <a:lnTo>
                    <a:pt x="710" y="866"/>
                  </a:lnTo>
                  <a:lnTo>
                    <a:pt x="704" y="872"/>
                  </a:lnTo>
                  <a:lnTo>
                    <a:pt x="700" y="880"/>
                  </a:lnTo>
                  <a:lnTo>
                    <a:pt x="698" y="888"/>
                  </a:lnTo>
                  <a:lnTo>
                    <a:pt x="698" y="898"/>
                  </a:lnTo>
                  <a:lnTo>
                    <a:pt x="698" y="1075"/>
                  </a:lnTo>
                  <a:lnTo>
                    <a:pt x="698" y="1075"/>
                  </a:lnTo>
                  <a:lnTo>
                    <a:pt x="670" y="1069"/>
                  </a:lnTo>
                  <a:lnTo>
                    <a:pt x="642" y="1063"/>
                  </a:lnTo>
                  <a:lnTo>
                    <a:pt x="616" y="1053"/>
                  </a:lnTo>
                  <a:lnTo>
                    <a:pt x="590" y="1041"/>
                  </a:lnTo>
                  <a:lnTo>
                    <a:pt x="566" y="1029"/>
                  </a:lnTo>
                  <a:lnTo>
                    <a:pt x="544" y="1013"/>
                  </a:lnTo>
                  <a:lnTo>
                    <a:pt x="522" y="997"/>
                  </a:lnTo>
                  <a:lnTo>
                    <a:pt x="502" y="979"/>
                  </a:lnTo>
                  <a:lnTo>
                    <a:pt x="484" y="959"/>
                  </a:lnTo>
                  <a:lnTo>
                    <a:pt x="468" y="937"/>
                  </a:lnTo>
                  <a:lnTo>
                    <a:pt x="452" y="916"/>
                  </a:lnTo>
                  <a:lnTo>
                    <a:pt x="440" y="892"/>
                  </a:lnTo>
                  <a:lnTo>
                    <a:pt x="428" y="866"/>
                  </a:lnTo>
                  <a:lnTo>
                    <a:pt x="418" y="840"/>
                  </a:lnTo>
                  <a:lnTo>
                    <a:pt x="412" y="812"/>
                  </a:lnTo>
                  <a:lnTo>
                    <a:pt x="406" y="784"/>
                  </a:lnTo>
                  <a:lnTo>
                    <a:pt x="584" y="784"/>
                  </a:lnTo>
                  <a:lnTo>
                    <a:pt x="584" y="784"/>
                  </a:lnTo>
                  <a:lnTo>
                    <a:pt x="594" y="784"/>
                  </a:lnTo>
                  <a:lnTo>
                    <a:pt x="602" y="782"/>
                  </a:lnTo>
                  <a:lnTo>
                    <a:pt x="610" y="778"/>
                  </a:lnTo>
                  <a:lnTo>
                    <a:pt x="616" y="772"/>
                  </a:lnTo>
                  <a:lnTo>
                    <a:pt x="622" y="766"/>
                  </a:lnTo>
                  <a:lnTo>
                    <a:pt x="626" y="758"/>
                  </a:lnTo>
                  <a:lnTo>
                    <a:pt x="628" y="750"/>
                  </a:lnTo>
                  <a:lnTo>
                    <a:pt x="630" y="740"/>
                  </a:lnTo>
                  <a:lnTo>
                    <a:pt x="630" y="740"/>
                  </a:lnTo>
                  <a:lnTo>
                    <a:pt x="628" y="730"/>
                  </a:lnTo>
                  <a:lnTo>
                    <a:pt x="626" y="722"/>
                  </a:lnTo>
                  <a:lnTo>
                    <a:pt x="622" y="714"/>
                  </a:lnTo>
                  <a:lnTo>
                    <a:pt x="616" y="708"/>
                  </a:lnTo>
                  <a:lnTo>
                    <a:pt x="610" y="702"/>
                  </a:lnTo>
                  <a:lnTo>
                    <a:pt x="602" y="698"/>
                  </a:lnTo>
                  <a:lnTo>
                    <a:pt x="594" y="696"/>
                  </a:lnTo>
                  <a:lnTo>
                    <a:pt x="584" y="694"/>
                  </a:lnTo>
                  <a:lnTo>
                    <a:pt x="406" y="694"/>
                  </a:lnTo>
                  <a:lnTo>
                    <a:pt x="406" y="694"/>
                  </a:lnTo>
                  <a:lnTo>
                    <a:pt x="412" y="668"/>
                  </a:lnTo>
                  <a:lnTo>
                    <a:pt x="418" y="640"/>
                  </a:lnTo>
                  <a:lnTo>
                    <a:pt x="428" y="614"/>
                  </a:lnTo>
                  <a:lnTo>
                    <a:pt x="440" y="588"/>
                  </a:lnTo>
                  <a:lnTo>
                    <a:pt x="452" y="564"/>
                  </a:lnTo>
                  <a:lnTo>
                    <a:pt x="468" y="543"/>
                  </a:lnTo>
                  <a:lnTo>
                    <a:pt x="484" y="521"/>
                  </a:lnTo>
                  <a:lnTo>
                    <a:pt x="502" y="501"/>
                  </a:lnTo>
                  <a:lnTo>
                    <a:pt x="522" y="483"/>
                  </a:lnTo>
                  <a:lnTo>
                    <a:pt x="544" y="467"/>
                  </a:lnTo>
                  <a:lnTo>
                    <a:pt x="566" y="451"/>
                  </a:lnTo>
                  <a:lnTo>
                    <a:pt x="590" y="439"/>
                  </a:lnTo>
                  <a:lnTo>
                    <a:pt x="616" y="427"/>
                  </a:lnTo>
                  <a:lnTo>
                    <a:pt x="642" y="417"/>
                  </a:lnTo>
                  <a:lnTo>
                    <a:pt x="670" y="411"/>
                  </a:lnTo>
                  <a:lnTo>
                    <a:pt x="698" y="405"/>
                  </a:lnTo>
                  <a:lnTo>
                    <a:pt x="698" y="405"/>
                  </a:lnTo>
                  <a:close/>
                  <a:moveTo>
                    <a:pt x="698" y="405"/>
                  </a:moveTo>
                  <a:lnTo>
                    <a:pt x="698" y="405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Line 306">
              <a:extLst>
                <a:ext uri="{FF2B5EF4-FFF2-40B4-BE49-F238E27FC236}">
                  <a16:creationId xmlns:a16="http://schemas.microsoft.com/office/drawing/2014/main" xmlns="" id="{7274E8CF-5953-47AF-9DB8-3BCD483EFC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6" y="1825"/>
              <a:ext cx="0" cy="0"/>
            </a:xfrm>
            <a:prstGeom prst="line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extBox 25">
            <a:extLst>
              <a:ext uri="{FF2B5EF4-FFF2-40B4-BE49-F238E27FC236}">
                <a16:creationId xmlns:a16="http://schemas.microsoft.com/office/drawing/2014/main" xmlns="" id="{D2C83435-79E8-4520-83C3-612FAC29EBDD}"/>
              </a:ext>
            </a:extLst>
          </p:cNvPr>
          <p:cNvSpPr txBox="1"/>
          <p:nvPr/>
        </p:nvSpPr>
        <p:spPr>
          <a:xfrm>
            <a:off x="1180566" y="5056872"/>
            <a:ext cx="45562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0" dirty="0">
                <a:latin typeface=" verdana"/>
              </a:rPr>
              <a:t>Бесшовная интеграция в ландшафт организации для обмена данными совещаний</a:t>
            </a:r>
          </a:p>
          <a:p>
            <a:endParaRPr lang="ru-RU" sz="2000" b="0" dirty="0">
              <a:latin typeface=" verdana"/>
            </a:endParaRPr>
          </a:p>
          <a:p>
            <a:endParaRPr lang="ru-RU" sz="2000" b="0" dirty="0">
              <a:latin typeface=" verdana"/>
            </a:endParaRPr>
          </a:p>
        </p:txBody>
      </p:sp>
      <p:grpSp>
        <p:nvGrpSpPr>
          <p:cNvPr id="29" name="Group 173">
            <a:extLst>
              <a:ext uri="{FF2B5EF4-FFF2-40B4-BE49-F238E27FC236}">
                <a16:creationId xmlns:a16="http://schemas.microsoft.com/office/drawing/2014/main" xmlns="" id="{4353627F-51C7-470F-8049-2B6A424A2D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8032" y="5218308"/>
            <a:ext cx="655086" cy="654172"/>
            <a:chOff x="3251" y="1386"/>
            <a:chExt cx="717" cy="716"/>
          </a:xfrm>
          <a:solidFill>
            <a:srgbClr val="41CED9"/>
          </a:solidFill>
        </p:grpSpPr>
        <p:sp>
          <p:nvSpPr>
            <p:cNvPr id="30" name="Freeform 174">
              <a:extLst>
                <a:ext uri="{FF2B5EF4-FFF2-40B4-BE49-F238E27FC236}">
                  <a16:creationId xmlns:a16="http://schemas.microsoft.com/office/drawing/2014/main" xmlns="" id="{9FAFBDA1-FCB0-4550-9E57-01A8B25498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1" y="1386"/>
              <a:ext cx="717" cy="716"/>
            </a:xfrm>
            <a:custGeom>
              <a:avLst/>
              <a:gdLst>
                <a:gd name="T0" fmla="*/ 1450 w 2151"/>
                <a:gd name="T1" fmla="*/ 951 h 2148"/>
                <a:gd name="T2" fmla="*/ 1803 w 2151"/>
                <a:gd name="T3" fmla="*/ 731 h 2148"/>
                <a:gd name="T4" fmla="*/ 2087 w 2151"/>
                <a:gd name="T5" fmla="*/ 520 h 2148"/>
                <a:gd name="T6" fmla="*/ 2046 w 2151"/>
                <a:gd name="T7" fmla="*/ 176 h 2148"/>
                <a:gd name="T8" fmla="*/ 1716 w 2151"/>
                <a:gd name="T9" fmla="*/ 39 h 2148"/>
                <a:gd name="T10" fmla="*/ 1441 w 2151"/>
                <a:gd name="T11" fmla="*/ 260 h 2148"/>
                <a:gd name="T12" fmla="*/ 1496 w 2151"/>
                <a:gd name="T13" fmla="*/ 604 h 2148"/>
                <a:gd name="T14" fmla="*/ 1311 w 2151"/>
                <a:gd name="T15" fmla="*/ 337 h 2148"/>
                <a:gd name="T16" fmla="*/ 1040 w 2151"/>
                <a:gd name="T17" fmla="*/ 2 h 2148"/>
                <a:gd name="T18" fmla="*/ 873 w 2151"/>
                <a:gd name="T19" fmla="*/ 397 h 2148"/>
                <a:gd name="T20" fmla="*/ 708 w 2151"/>
                <a:gd name="T21" fmla="*/ 620 h 2148"/>
                <a:gd name="T22" fmla="*/ 479 w 2151"/>
                <a:gd name="T23" fmla="*/ 241 h 2148"/>
                <a:gd name="T24" fmla="*/ 288 w 2151"/>
                <a:gd name="T25" fmla="*/ 639 h 2148"/>
                <a:gd name="T26" fmla="*/ 754 w 2151"/>
                <a:gd name="T27" fmla="*/ 846 h 2148"/>
                <a:gd name="T28" fmla="*/ 266 w 2151"/>
                <a:gd name="T29" fmla="*/ 823 h 2148"/>
                <a:gd name="T30" fmla="*/ 25 w 2151"/>
                <a:gd name="T31" fmla="*/ 1181 h 2148"/>
                <a:gd name="T32" fmla="*/ 441 w 2151"/>
                <a:gd name="T33" fmla="*/ 1236 h 2148"/>
                <a:gd name="T34" fmla="*/ 552 w 2151"/>
                <a:gd name="T35" fmla="*/ 1413 h 2148"/>
                <a:gd name="T36" fmla="*/ 254 w 2151"/>
                <a:gd name="T37" fmla="*/ 1740 h 2148"/>
                <a:gd name="T38" fmla="*/ 693 w 2151"/>
                <a:gd name="T39" fmla="*/ 1808 h 2148"/>
                <a:gd name="T40" fmla="*/ 924 w 2151"/>
                <a:gd name="T41" fmla="*/ 1438 h 2148"/>
                <a:gd name="T42" fmla="*/ 827 w 2151"/>
                <a:gd name="T43" fmla="*/ 1933 h 2148"/>
                <a:gd name="T44" fmla="*/ 1244 w 2151"/>
                <a:gd name="T45" fmla="*/ 2083 h 2148"/>
                <a:gd name="T46" fmla="*/ 1189 w 2151"/>
                <a:gd name="T47" fmla="*/ 1674 h 2148"/>
                <a:gd name="T48" fmla="*/ 1408 w 2151"/>
                <a:gd name="T49" fmla="*/ 1669 h 2148"/>
                <a:gd name="T50" fmla="*/ 1807 w 2151"/>
                <a:gd name="T51" fmla="*/ 1860 h 2148"/>
                <a:gd name="T52" fmla="*/ 1775 w 2151"/>
                <a:gd name="T53" fmla="*/ 1434 h 2148"/>
                <a:gd name="T54" fmla="*/ 1464 w 2151"/>
                <a:gd name="T55" fmla="*/ 1139 h 2148"/>
                <a:gd name="T56" fmla="*/ 2009 w 2151"/>
                <a:gd name="T57" fmla="*/ 1300 h 2148"/>
                <a:gd name="T58" fmla="*/ 2047 w 2151"/>
                <a:gd name="T59" fmla="*/ 870 h 2148"/>
                <a:gd name="T60" fmla="*/ 1793 w 2151"/>
                <a:gd name="T61" fmla="*/ 109 h 2148"/>
                <a:gd name="T62" fmla="*/ 2042 w 2151"/>
                <a:gd name="T63" fmla="*/ 358 h 2148"/>
                <a:gd name="T64" fmla="*/ 1845 w 2151"/>
                <a:gd name="T65" fmla="*/ 650 h 2148"/>
                <a:gd name="T66" fmla="*/ 1494 w 2151"/>
                <a:gd name="T67" fmla="*/ 439 h 2148"/>
                <a:gd name="T68" fmla="*/ 911 w 2151"/>
                <a:gd name="T69" fmla="*/ 181 h 2148"/>
                <a:gd name="T70" fmla="*/ 1225 w 2151"/>
                <a:gd name="T71" fmla="*/ 151 h 2148"/>
                <a:gd name="T72" fmla="*/ 1076 w 2151"/>
                <a:gd name="T73" fmla="*/ 430 h 2148"/>
                <a:gd name="T74" fmla="*/ 334 w 2151"/>
                <a:gd name="T75" fmla="*/ 575 h 2148"/>
                <a:gd name="T76" fmla="*/ 510 w 2151"/>
                <a:gd name="T77" fmla="*/ 313 h 2148"/>
                <a:gd name="T78" fmla="*/ 632 w 2151"/>
                <a:gd name="T79" fmla="*/ 605 h 2148"/>
                <a:gd name="T80" fmla="*/ 233 w 2151"/>
                <a:gd name="T81" fmla="*/ 1252 h 2148"/>
                <a:gd name="T82" fmla="*/ 113 w 2151"/>
                <a:gd name="T83" fmla="*/ 960 h 2148"/>
                <a:gd name="T84" fmla="*/ 422 w 2151"/>
                <a:gd name="T85" fmla="*/ 1020 h 2148"/>
                <a:gd name="T86" fmla="*/ 620 w 2151"/>
                <a:gd name="T87" fmla="*/ 1783 h 2148"/>
                <a:gd name="T88" fmla="*/ 316 w 2151"/>
                <a:gd name="T89" fmla="*/ 1690 h 2148"/>
                <a:gd name="T90" fmla="*/ 560 w 2151"/>
                <a:gd name="T91" fmla="*/ 1490 h 2148"/>
                <a:gd name="T92" fmla="*/ 620 w 2151"/>
                <a:gd name="T93" fmla="*/ 1783 h 2148"/>
                <a:gd name="T94" fmla="*/ 1006 w 2151"/>
                <a:gd name="T95" fmla="*/ 2062 h 2148"/>
                <a:gd name="T96" fmla="*/ 976 w 2151"/>
                <a:gd name="T97" fmla="*/ 1749 h 2148"/>
                <a:gd name="T98" fmla="*/ 1255 w 2151"/>
                <a:gd name="T99" fmla="*/ 1897 h 2148"/>
                <a:gd name="T100" fmla="*/ 1742 w 2151"/>
                <a:gd name="T101" fmla="*/ 1815 h 2148"/>
                <a:gd name="T102" fmla="*/ 1480 w 2151"/>
                <a:gd name="T103" fmla="*/ 1639 h 2148"/>
                <a:gd name="T104" fmla="*/ 1758 w 2151"/>
                <a:gd name="T105" fmla="*/ 1507 h 2148"/>
                <a:gd name="T106" fmla="*/ 827 w 2151"/>
                <a:gd name="T107" fmla="*/ 1279 h 2148"/>
                <a:gd name="T108" fmla="*/ 779 w 2151"/>
                <a:gd name="T109" fmla="*/ 949 h 2148"/>
                <a:gd name="T110" fmla="*/ 1059 w 2151"/>
                <a:gd name="T111" fmla="*/ 752 h 2148"/>
                <a:gd name="T112" fmla="*/ 1351 w 2151"/>
                <a:gd name="T113" fmla="*/ 907 h 2148"/>
                <a:gd name="T114" fmla="*/ 1351 w 2151"/>
                <a:gd name="T115" fmla="*/ 1241 h 2148"/>
                <a:gd name="T116" fmla="*/ 1900 w 2151"/>
                <a:gd name="T117" fmla="*/ 1253 h 2148"/>
                <a:gd name="T118" fmla="*/ 1742 w 2151"/>
                <a:gd name="T119" fmla="*/ 989 h 2148"/>
                <a:gd name="T120" fmla="*/ 2058 w 2151"/>
                <a:gd name="T121" fmla="*/ 989 h 2148"/>
                <a:gd name="T122" fmla="*/ 1900 w 2151"/>
                <a:gd name="T123" fmla="*/ 1253 h 2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51" h="2148">
                  <a:moveTo>
                    <a:pt x="1900" y="823"/>
                  </a:moveTo>
                  <a:lnTo>
                    <a:pt x="1900" y="823"/>
                  </a:lnTo>
                  <a:lnTo>
                    <a:pt x="1877" y="825"/>
                  </a:lnTo>
                  <a:lnTo>
                    <a:pt x="1854" y="828"/>
                  </a:lnTo>
                  <a:lnTo>
                    <a:pt x="1833" y="832"/>
                  </a:lnTo>
                  <a:lnTo>
                    <a:pt x="1812" y="840"/>
                  </a:lnTo>
                  <a:lnTo>
                    <a:pt x="1791" y="848"/>
                  </a:lnTo>
                  <a:lnTo>
                    <a:pt x="1771" y="859"/>
                  </a:lnTo>
                  <a:lnTo>
                    <a:pt x="1753" y="872"/>
                  </a:lnTo>
                  <a:lnTo>
                    <a:pt x="1736" y="885"/>
                  </a:lnTo>
                  <a:lnTo>
                    <a:pt x="1720" y="899"/>
                  </a:lnTo>
                  <a:lnTo>
                    <a:pt x="1705" y="916"/>
                  </a:lnTo>
                  <a:lnTo>
                    <a:pt x="1693" y="934"/>
                  </a:lnTo>
                  <a:lnTo>
                    <a:pt x="1680" y="953"/>
                  </a:lnTo>
                  <a:lnTo>
                    <a:pt x="1670" y="972"/>
                  </a:lnTo>
                  <a:lnTo>
                    <a:pt x="1663" y="993"/>
                  </a:lnTo>
                  <a:lnTo>
                    <a:pt x="1656" y="1016"/>
                  </a:lnTo>
                  <a:lnTo>
                    <a:pt x="1652" y="1038"/>
                  </a:lnTo>
                  <a:lnTo>
                    <a:pt x="1468" y="1038"/>
                  </a:lnTo>
                  <a:lnTo>
                    <a:pt x="1468" y="1038"/>
                  </a:lnTo>
                  <a:lnTo>
                    <a:pt x="1464" y="1009"/>
                  </a:lnTo>
                  <a:lnTo>
                    <a:pt x="1459" y="980"/>
                  </a:lnTo>
                  <a:lnTo>
                    <a:pt x="1450" y="951"/>
                  </a:lnTo>
                  <a:lnTo>
                    <a:pt x="1440" y="923"/>
                  </a:lnTo>
                  <a:lnTo>
                    <a:pt x="1427" y="896"/>
                  </a:lnTo>
                  <a:lnTo>
                    <a:pt x="1413" y="870"/>
                  </a:lnTo>
                  <a:lnTo>
                    <a:pt x="1397" y="846"/>
                  </a:lnTo>
                  <a:lnTo>
                    <a:pt x="1378" y="822"/>
                  </a:lnTo>
                  <a:lnTo>
                    <a:pt x="1546" y="654"/>
                  </a:lnTo>
                  <a:lnTo>
                    <a:pt x="1546" y="654"/>
                  </a:lnTo>
                  <a:lnTo>
                    <a:pt x="1561" y="666"/>
                  </a:lnTo>
                  <a:lnTo>
                    <a:pt x="1575" y="676"/>
                  </a:lnTo>
                  <a:lnTo>
                    <a:pt x="1590" y="685"/>
                  </a:lnTo>
                  <a:lnTo>
                    <a:pt x="1605" y="694"/>
                  </a:lnTo>
                  <a:lnTo>
                    <a:pt x="1621" y="701"/>
                  </a:lnTo>
                  <a:lnTo>
                    <a:pt x="1637" y="708"/>
                  </a:lnTo>
                  <a:lnTo>
                    <a:pt x="1652" y="714"/>
                  </a:lnTo>
                  <a:lnTo>
                    <a:pt x="1669" y="719"/>
                  </a:lnTo>
                  <a:lnTo>
                    <a:pt x="1685" y="724"/>
                  </a:lnTo>
                  <a:lnTo>
                    <a:pt x="1702" y="727"/>
                  </a:lnTo>
                  <a:lnTo>
                    <a:pt x="1719" y="729"/>
                  </a:lnTo>
                  <a:lnTo>
                    <a:pt x="1735" y="732"/>
                  </a:lnTo>
                  <a:lnTo>
                    <a:pt x="1752" y="733"/>
                  </a:lnTo>
                  <a:lnTo>
                    <a:pt x="1769" y="733"/>
                  </a:lnTo>
                  <a:lnTo>
                    <a:pt x="1786" y="733"/>
                  </a:lnTo>
                  <a:lnTo>
                    <a:pt x="1803" y="731"/>
                  </a:lnTo>
                  <a:lnTo>
                    <a:pt x="1818" y="728"/>
                  </a:lnTo>
                  <a:lnTo>
                    <a:pt x="1835" y="726"/>
                  </a:lnTo>
                  <a:lnTo>
                    <a:pt x="1852" y="723"/>
                  </a:lnTo>
                  <a:lnTo>
                    <a:pt x="1868" y="718"/>
                  </a:lnTo>
                  <a:lnTo>
                    <a:pt x="1883" y="713"/>
                  </a:lnTo>
                  <a:lnTo>
                    <a:pt x="1899" y="706"/>
                  </a:lnTo>
                  <a:lnTo>
                    <a:pt x="1915" y="699"/>
                  </a:lnTo>
                  <a:lnTo>
                    <a:pt x="1930" y="693"/>
                  </a:lnTo>
                  <a:lnTo>
                    <a:pt x="1945" y="684"/>
                  </a:lnTo>
                  <a:lnTo>
                    <a:pt x="1959" y="675"/>
                  </a:lnTo>
                  <a:lnTo>
                    <a:pt x="1974" y="665"/>
                  </a:lnTo>
                  <a:lnTo>
                    <a:pt x="1987" y="654"/>
                  </a:lnTo>
                  <a:lnTo>
                    <a:pt x="2001" y="642"/>
                  </a:lnTo>
                  <a:lnTo>
                    <a:pt x="2013" y="631"/>
                  </a:lnTo>
                  <a:lnTo>
                    <a:pt x="2026" y="618"/>
                  </a:lnTo>
                  <a:lnTo>
                    <a:pt x="2037" y="604"/>
                  </a:lnTo>
                  <a:lnTo>
                    <a:pt x="2037" y="604"/>
                  </a:lnTo>
                  <a:lnTo>
                    <a:pt x="2047" y="591"/>
                  </a:lnTo>
                  <a:lnTo>
                    <a:pt x="2057" y="577"/>
                  </a:lnTo>
                  <a:lnTo>
                    <a:pt x="2066" y="564"/>
                  </a:lnTo>
                  <a:lnTo>
                    <a:pt x="2074" y="549"/>
                  </a:lnTo>
                  <a:lnTo>
                    <a:pt x="2080" y="535"/>
                  </a:lnTo>
                  <a:lnTo>
                    <a:pt x="2087" y="520"/>
                  </a:lnTo>
                  <a:lnTo>
                    <a:pt x="2094" y="506"/>
                  </a:lnTo>
                  <a:lnTo>
                    <a:pt x="2098" y="490"/>
                  </a:lnTo>
                  <a:lnTo>
                    <a:pt x="2103" y="475"/>
                  </a:lnTo>
                  <a:lnTo>
                    <a:pt x="2107" y="460"/>
                  </a:lnTo>
                  <a:lnTo>
                    <a:pt x="2110" y="444"/>
                  </a:lnTo>
                  <a:lnTo>
                    <a:pt x="2112" y="428"/>
                  </a:lnTo>
                  <a:lnTo>
                    <a:pt x="2114" y="413"/>
                  </a:lnTo>
                  <a:lnTo>
                    <a:pt x="2115" y="397"/>
                  </a:lnTo>
                  <a:lnTo>
                    <a:pt x="2115" y="381"/>
                  </a:lnTo>
                  <a:lnTo>
                    <a:pt x="2114" y="366"/>
                  </a:lnTo>
                  <a:lnTo>
                    <a:pt x="2113" y="350"/>
                  </a:lnTo>
                  <a:lnTo>
                    <a:pt x="2112" y="336"/>
                  </a:lnTo>
                  <a:lnTo>
                    <a:pt x="2110" y="320"/>
                  </a:lnTo>
                  <a:lnTo>
                    <a:pt x="2106" y="304"/>
                  </a:lnTo>
                  <a:lnTo>
                    <a:pt x="2102" y="289"/>
                  </a:lnTo>
                  <a:lnTo>
                    <a:pt x="2097" y="274"/>
                  </a:lnTo>
                  <a:lnTo>
                    <a:pt x="2092" y="260"/>
                  </a:lnTo>
                  <a:lnTo>
                    <a:pt x="2086" y="245"/>
                  </a:lnTo>
                  <a:lnTo>
                    <a:pt x="2079" y="230"/>
                  </a:lnTo>
                  <a:lnTo>
                    <a:pt x="2071" y="216"/>
                  </a:lnTo>
                  <a:lnTo>
                    <a:pt x="2064" y="202"/>
                  </a:lnTo>
                  <a:lnTo>
                    <a:pt x="2055" y="188"/>
                  </a:lnTo>
                  <a:lnTo>
                    <a:pt x="2046" y="176"/>
                  </a:lnTo>
                  <a:lnTo>
                    <a:pt x="2036" y="162"/>
                  </a:lnTo>
                  <a:lnTo>
                    <a:pt x="2024" y="150"/>
                  </a:lnTo>
                  <a:lnTo>
                    <a:pt x="2013" y="138"/>
                  </a:lnTo>
                  <a:lnTo>
                    <a:pt x="2013" y="138"/>
                  </a:lnTo>
                  <a:lnTo>
                    <a:pt x="2000" y="125"/>
                  </a:lnTo>
                  <a:lnTo>
                    <a:pt x="1986" y="114"/>
                  </a:lnTo>
                  <a:lnTo>
                    <a:pt x="1973" y="103"/>
                  </a:lnTo>
                  <a:lnTo>
                    <a:pt x="1958" y="93"/>
                  </a:lnTo>
                  <a:lnTo>
                    <a:pt x="1944" y="84"/>
                  </a:lnTo>
                  <a:lnTo>
                    <a:pt x="1928" y="76"/>
                  </a:lnTo>
                  <a:lnTo>
                    <a:pt x="1913" y="68"/>
                  </a:lnTo>
                  <a:lnTo>
                    <a:pt x="1898" y="62"/>
                  </a:lnTo>
                  <a:lnTo>
                    <a:pt x="1882" y="55"/>
                  </a:lnTo>
                  <a:lnTo>
                    <a:pt x="1865" y="50"/>
                  </a:lnTo>
                  <a:lnTo>
                    <a:pt x="1850" y="46"/>
                  </a:lnTo>
                  <a:lnTo>
                    <a:pt x="1833" y="43"/>
                  </a:lnTo>
                  <a:lnTo>
                    <a:pt x="1816" y="39"/>
                  </a:lnTo>
                  <a:lnTo>
                    <a:pt x="1799" y="37"/>
                  </a:lnTo>
                  <a:lnTo>
                    <a:pt x="1782" y="36"/>
                  </a:lnTo>
                  <a:lnTo>
                    <a:pt x="1766" y="36"/>
                  </a:lnTo>
                  <a:lnTo>
                    <a:pt x="1750" y="36"/>
                  </a:lnTo>
                  <a:lnTo>
                    <a:pt x="1733" y="37"/>
                  </a:lnTo>
                  <a:lnTo>
                    <a:pt x="1716" y="39"/>
                  </a:lnTo>
                  <a:lnTo>
                    <a:pt x="1700" y="43"/>
                  </a:lnTo>
                  <a:lnTo>
                    <a:pt x="1683" y="46"/>
                  </a:lnTo>
                  <a:lnTo>
                    <a:pt x="1667" y="50"/>
                  </a:lnTo>
                  <a:lnTo>
                    <a:pt x="1650" y="55"/>
                  </a:lnTo>
                  <a:lnTo>
                    <a:pt x="1635" y="62"/>
                  </a:lnTo>
                  <a:lnTo>
                    <a:pt x="1619" y="68"/>
                  </a:lnTo>
                  <a:lnTo>
                    <a:pt x="1604" y="76"/>
                  </a:lnTo>
                  <a:lnTo>
                    <a:pt x="1589" y="84"/>
                  </a:lnTo>
                  <a:lnTo>
                    <a:pt x="1574" y="93"/>
                  </a:lnTo>
                  <a:lnTo>
                    <a:pt x="1559" y="103"/>
                  </a:lnTo>
                  <a:lnTo>
                    <a:pt x="1546" y="114"/>
                  </a:lnTo>
                  <a:lnTo>
                    <a:pt x="1533" y="125"/>
                  </a:lnTo>
                  <a:lnTo>
                    <a:pt x="1519" y="138"/>
                  </a:lnTo>
                  <a:lnTo>
                    <a:pt x="1519" y="138"/>
                  </a:lnTo>
                  <a:lnTo>
                    <a:pt x="1508" y="150"/>
                  </a:lnTo>
                  <a:lnTo>
                    <a:pt x="1497" y="162"/>
                  </a:lnTo>
                  <a:lnTo>
                    <a:pt x="1487" y="176"/>
                  </a:lnTo>
                  <a:lnTo>
                    <a:pt x="1478" y="188"/>
                  </a:lnTo>
                  <a:lnTo>
                    <a:pt x="1469" y="202"/>
                  </a:lnTo>
                  <a:lnTo>
                    <a:pt x="1461" y="216"/>
                  </a:lnTo>
                  <a:lnTo>
                    <a:pt x="1453" y="230"/>
                  </a:lnTo>
                  <a:lnTo>
                    <a:pt x="1446" y="245"/>
                  </a:lnTo>
                  <a:lnTo>
                    <a:pt x="1441" y="260"/>
                  </a:lnTo>
                  <a:lnTo>
                    <a:pt x="1435" y="274"/>
                  </a:lnTo>
                  <a:lnTo>
                    <a:pt x="1431" y="289"/>
                  </a:lnTo>
                  <a:lnTo>
                    <a:pt x="1426" y="304"/>
                  </a:lnTo>
                  <a:lnTo>
                    <a:pt x="1423" y="320"/>
                  </a:lnTo>
                  <a:lnTo>
                    <a:pt x="1421" y="336"/>
                  </a:lnTo>
                  <a:lnTo>
                    <a:pt x="1418" y="351"/>
                  </a:lnTo>
                  <a:lnTo>
                    <a:pt x="1417" y="366"/>
                  </a:lnTo>
                  <a:lnTo>
                    <a:pt x="1417" y="381"/>
                  </a:lnTo>
                  <a:lnTo>
                    <a:pt x="1417" y="397"/>
                  </a:lnTo>
                  <a:lnTo>
                    <a:pt x="1418" y="414"/>
                  </a:lnTo>
                  <a:lnTo>
                    <a:pt x="1419" y="428"/>
                  </a:lnTo>
                  <a:lnTo>
                    <a:pt x="1422" y="444"/>
                  </a:lnTo>
                  <a:lnTo>
                    <a:pt x="1425" y="460"/>
                  </a:lnTo>
                  <a:lnTo>
                    <a:pt x="1430" y="475"/>
                  </a:lnTo>
                  <a:lnTo>
                    <a:pt x="1434" y="491"/>
                  </a:lnTo>
                  <a:lnTo>
                    <a:pt x="1438" y="506"/>
                  </a:lnTo>
                  <a:lnTo>
                    <a:pt x="1445" y="520"/>
                  </a:lnTo>
                  <a:lnTo>
                    <a:pt x="1451" y="535"/>
                  </a:lnTo>
                  <a:lnTo>
                    <a:pt x="1459" y="549"/>
                  </a:lnTo>
                  <a:lnTo>
                    <a:pt x="1466" y="564"/>
                  </a:lnTo>
                  <a:lnTo>
                    <a:pt x="1475" y="577"/>
                  </a:lnTo>
                  <a:lnTo>
                    <a:pt x="1486" y="591"/>
                  </a:lnTo>
                  <a:lnTo>
                    <a:pt x="1496" y="604"/>
                  </a:lnTo>
                  <a:lnTo>
                    <a:pt x="1328" y="772"/>
                  </a:lnTo>
                  <a:lnTo>
                    <a:pt x="1328" y="772"/>
                  </a:lnTo>
                  <a:lnTo>
                    <a:pt x="1304" y="753"/>
                  </a:lnTo>
                  <a:lnTo>
                    <a:pt x="1279" y="737"/>
                  </a:lnTo>
                  <a:lnTo>
                    <a:pt x="1254" y="723"/>
                  </a:lnTo>
                  <a:lnTo>
                    <a:pt x="1227" y="710"/>
                  </a:lnTo>
                  <a:lnTo>
                    <a:pt x="1199" y="700"/>
                  </a:lnTo>
                  <a:lnTo>
                    <a:pt x="1170" y="691"/>
                  </a:lnTo>
                  <a:lnTo>
                    <a:pt x="1140" y="686"/>
                  </a:lnTo>
                  <a:lnTo>
                    <a:pt x="1111" y="682"/>
                  </a:lnTo>
                  <a:lnTo>
                    <a:pt x="1111" y="498"/>
                  </a:lnTo>
                  <a:lnTo>
                    <a:pt x="1111" y="498"/>
                  </a:lnTo>
                  <a:lnTo>
                    <a:pt x="1137" y="493"/>
                  </a:lnTo>
                  <a:lnTo>
                    <a:pt x="1161" y="486"/>
                  </a:lnTo>
                  <a:lnTo>
                    <a:pt x="1183" y="477"/>
                  </a:lnTo>
                  <a:lnTo>
                    <a:pt x="1205" y="465"/>
                  </a:lnTo>
                  <a:lnTo>
                    <a:pt x="1226" y="451"/>
                  </a:lnTo>
                  <a:lnTo>
                    <a:pt x="1244" y="436"/>
                  </a:lnTo>
                  <a:lnTo>
                    <a:pt x="1261" y="418"/>
                  </a:lnTo>
                  <a:lnTo>
                    <a:pt x="1276" y="401"/>
                  </a:lnTo>
                  <a:lnTo>
                    <a:pt x="1289" y="380"/>
                  </a:lnTo>
                  <a:lnTo>
                    <a:pt x="1302" y="359"/>
                  </a:lnTo>
                  <a:lnTo>
                    <a:pt x="1311" y="337"/>
                  </a:lnTo>
                  <a:lnTo>
                    <a:pt x="1319" y="314"/>
                  </a:lnTo>
                  <a:lnTo>
                    <a:pt x="1323" y="290"/>
                  </a:lnTo>
                  <a:lnTo>
                    <a:pt x="1326" y="265"/>
                  </a:lnTo>
                  <a:lnTo>
                    <a:pt x="1326" y="241"/>
                  </a:lnTo>
                  <a:lnTo>
                    <a:pt x="1324" y="215"/>
                  </a:lnTo>
                  <a:lnTo>
                    <a:pt x="1324" y="215"/>
                  </a:lnTo>
                  <a:lnTo>
                    <a:pt x="1319" y="189"/>
                  </a:lnTo>
                  <a:lnTo>
                    <a:pt x="1312" y="166"/>
                  </a:lnTo>
                  <a:lnTo>
                    <a:pt x="1302" y="142"/>
                  </a:lnTo>
                  <a:lnTo>
                    <a:pt x="1291" y="121"/>
                  </a:lnTo>
                  <a:lnTo>
                    <a:pt x="1277" y="101"/>
                  </a:lnTo>
                  <a:lnTo>
                    <a:pt x="1261" y="82"/>
                  </a:lnTo>
                  <a:lnTo>
                    <a:pt x="1245" y="65"/>
                  </a:lnTo>
                  <a:lnTo>
                    <a:pt x="1226" y="49"/>
                  </a:lnTo>
                  <a:lnTo>
                    <a:pt x="1205" y="36"/>
                  </a:lnTo>
                  <a:lnTo>
                    <a:pt x="1184" y="25"/>
                  </a:lnTo>
                  <a:lnTo>
                    <a:pt x="1163" y="16"/>
                  </a:lnTo>
                  <a:lnTo>
                    <a:pt x="1139" y="8"/>
                  </a:lnTo>
                  <a:lnTo>
                    <a:pt x="1115" y="2"/>
                  </a:lnTo>
                  <a:lnTo>
                    <a:pt x="1090" y="0"/>
                  </a:lnTo>
                  <a:lnTo>
                    <a:pt x="1065" y="0"/>
                  </a:lnTo>
                  <a:lnTo>
                    <a:pt x="1040" y="2"/>
                  </a:lnTo>
                  <a:lnTo>
                    <a:pt x="1040" y="2"/>
                  </a:lnTo>
                  <a:lnTo>
                    <a:pt x="1014" y="7"/>
                  </a:lnTo>
                  <a:lnTo>
                    <a:pt x="990" y="15"/>
                  </a:lnTo>
                  <a:lnTo>
                    <a:pt x="968" y="25"/>
                  </a:lnTo>
                  <a:lnTo>
                    <a:pt x="946" y="36"/>
                  </a:lnTo>
                  <a:lnTo>
                    <a:pt x="925" y="49"/>
                  </a:lnTo>
                  <a:lnTo>
                    <a:pt x="907" y="65"/>
                  </a:lnTo>
                  <a:lnTo>
                    <a:pt x="890" y="82"/>
                  </a:lnTo>
                  <a:lnTo>
                    <a:pt x="875" y="101"/>
                  </a:lnTo>
                  <a:lnTo>
                    <a:pt x="862" y="120"/>
                  </a:lnTo>
                  <a:lnTo>
                    <a:pt x="849" y="141"/>
                  </a:lnTo>
                  <a:lnTo>
                    <a:pt x="840" y="163"/>
                  </a:lnTo>
                  <a:lnTo>
                    <a:pt x="832" y="187"/>
                  </a:lnTo>
                  <a:lnTo>
                    <a:pt x="828" y="210"/>
                  </a:lnTo>
                  <a:lnTo>
                    <a:pt x="825" y="235"/>
                  </a:lnTo>
                  <a:lnTo>
                    <a:pt x="825" y="261"/>
                  </a:lnTo>
                  <a:lnTo>
                    <a:pt x="827" y="286"/>
                  </a:lnTo>
                  <a:lnTo>
                    <a:pt x="827" y="286"/>
                  </a:lnTo>
                  <a:lnTo>
                    <a:pt x="831" y="307"/>
                  </a:lnTo>
                  <a:lnTo>
                    <a:pt x="836" y="327"/>
                  </a:lnTo>
                  <a:lnTo>
                    <a:pt x="844" y="346"/>
                  </a:lnTo>
                  <a:lnTo>
                    <a:pt x="851" y="364"/>
                  </a:lnTo>
                  <a:lnTo>
                    <a:pt x="862" y="380"/>
                  </a:lnTo>
                  <a:lnTo>
                    <a:pt x="873" y="397"/>
                  </a:lnTo>
                  <a:lnTo>
                    <a:pt x="885" y="413"/>
                  </a:lnTo>
                  <a:lnTo>
                    <a:pt x="898" y="427"/>
                  </a:lnTo>
                  <a:lnTo>
                    <a:pt x="913" y="441"/>
                  </a:lnTo>
                  <a:lnTo>
                    <a:pt x="929" y="453"/>
                  </a:lnTo>
                  <a:lnTo>
                    <a:pt x="944" y="464"/>
                  </a:lnTo>
                  <a:lnTo>
                    <a:pt x="962" y="474"/>
                  </a:lnTo>
                  <a:lnTo>
                    <a:pt x="980" y="482"/>
                  </a:lnTo>
                  <a:lnTo>
                    <a:pt x="999" y="489"/>
                  </a:lnTo>
                  <a:lnTo>
                    <a:pt x="1019" y="494"/>
                  </a:lnTo>
                  <a:lnTo>
                    <a:pt x="1040" y="498"/>
                  </a:lnTo>
                  <a:lnTo>
                    <a:pt x="1040" y="682"/>
                  </a:lnTo>
                  <a:lnTo>
                    <a:pt x="1040" y="682"/>
                  </a:lnTo>
                  <a:lnTo>
                    <a:pt x="1011" y="686"/>
                  </a:lnTo>
                  <a:lnTo>
                    <a:pt x="981" y="691"/>
                  </a:lnTo>
                  <a:lnTo>
                    <a:pt x="952" y="700"/>
                  </a:lnTo>
                  <a:lnTo>
                    <a:pt x="924" y="710"/>
                  </a:lnTo>
                  <a:lnTo>
                    <a:pt x="897" y="723"/>
                  </a:lnTo>
                  <a:lnTo>
                    <a:pt x="872" y="737"/>
                  </a:lnTo>
                  <a:lnTo>
                    <a:pt x="847" y="753"/>
                  </a:lnTo>
                  <a:lnTo>
                    <a:pt x="823" y="772"/>
                  </a:lnTo>
                  <a:lnTo>
                    <a:pt x="693" y="642"/>
                  </a:lnTo>
                  <a:lnTo>
                    <a:pt x="693" y="642"/>
                  </a:lnTo>
                  <a:lnTo>
                    <a:pt x="708" y="620"/>
                  </a:lnTo>
                  <a:lnTo>
                    <a:pt x="719" y="599"/>
                  </a:lnTo>
                  <a:lnTo>
                    <a:pt x="729" y="575"/>
                  </a:lnTo>
                  <a:lnTo>
                    <a:pt x="736" y="552"/>
                  </a:lnTo>
                  <a:lnTo>
                    <a:pt x="741" y="528"/>
                  </a:lnTo>
                  <a:lnTo>
                    <a:pt x="743" y="503"/>
                  </a:lnTo>
                  <a:lnTo>
                    <a:pt x="743" y="479"/>
                  </a:lnTo>
                  <a:lnTo>
                    <a:pt x="741" y="455"/>
                  </a:lnTo>
                  <a:lnTo>
                    <a:pt x="736" y="432"/>
                  </a:lnTo>
                  <a:lnTo>
                    <a:pt x="729" y="408"/>
                  </a:lnTo>
                  <a:lnTo>
                    <a:pt x="720" y="386"/>
                  </a:lnTo>
                  <a:lnTo>
                    <a:pt x="709" y="365"/>
                  </a:lnTo>
                  <a:lnTo>
                    <a:pt x="696" y="343"/>
                  </a:lnTo>
                  <a:lnTo>
                    <a:pt x="680" y="324"/>
                  </a:lnTo>
                  <a:lnTo>
                    <a:pt x="662" y="307"/>
                  </a:lnTo>
                  <a:lnTo>
                    <a:pt x="643" y="290"/>
                  </a:lnTo>
                  <a:lnTo>
                    <a:pt x="643" y="290"/>
                  </a:lnTo>
                  <a:lnTo>
                    <a:pt x="621" y="275"/>
                  </a:lnTo>
                  <a:lnTo>
                    <a:pt x="599" y="264"/>
                  </a:lnTo>
                  <a:lnTo>
                    <a:pt x="576" y="254"/>
                  </a:lnTo>
                  <a:lnTo>
                    <a:pt x="552" y="247"/>
                  </a:lnTo>
                  <a:lnTo>
                    <a:pt x="529" y="243"/>
                  </a:lnTo>
                  <a:lnTo>
                    <a:pt x="504" y="241"/>
                  </a:lnTo>
                  <a:lnTo>
                    <a:pt x="479" y="241"/>
                  </a:lnTo>
                  <a:lnTo>
                    <a:pt x="456" y="243"/>
                  </a:lnTo>
                  <a:lnTo>
                    <a:pt x="432" y="247"/>
                  </a:lnTo>
                  <a:lnTo>
                    <a:pt x="409" y="254"/>
                  </a:lnTo>
                  <a:lnTo>
                    <a:pt x="387" y="263"/>
                  </a:lnTo>
                  <a:lnTo>
                    <a:pt x="365" y="274"/>
                  </a:lnTo>
                  <a:lnTo>
                    <a:pt x="344" y="288"/>
                  </a:lnTo>
                  <a:lnTo>
                    <a:pt x="325" y="303"/>
                  </a:lnTo>
                  <a:lnTo>
                    <a:pt x="307" y="321"/>
                  </a:lnTo>
                  <a:lnTo>
                    <a:pt x="290" y="340"/>
                  </a:lnTo>
                  <a:lnTo>
                    <a:pt x="290" y="340"/>
                  </a:lnTo>
                  <a:lnTo>
                    <a:pt x="276" y="361"/>
                  </a:lnTo>
                  <a:lnTo>
                    <a:pt x="264" y="384"/>
                  </a:lnTo>
                  <a:lnTo>
                    <a:pt x="254" y="407"/>
                  </a:lnTo>
                  <a:lnTo>
                    <a:pt x="248" y="431"/>
                  </a:lnTo>
                  <a:lnTo>
                    <a:pt x="243" y="454"/>
                  </a:lnTo>
                  <a:lnTo>
                    <a:pt x="241" y="479"/>
                  </a:lnTo>
                  <a:lnTo>
                    <a:pt x="241" y="502"/>
                  </a:lnTo>
                  <a:lnTo>
                    <a:pt x="243" y="527"/>
                  </a:lnTo>
                  <a:lnTo>
                    <a:pt x="248" y="550"/>
                  </a:lnTo>
                  <a:lnTo>
                    <a:pt x="254" y="574"/>
                  </a:lnTo>
                  <a:lnTo>
                    <a:pt x="263" y="596"/>
                  </a:lnTo>
                  <a:lnTo>
                    <a:pt x="274" y="618"/>
                  </a:lnTo>
                  <a:lnTo>
                    <a:pt x="288" y="639"/>
                  </a:lnTo>
                  <a:lnTo>
                    <a:pt x="304" y="658"/>
                  </a:lnTo>
                  <a:lnTo>
                    <a:pt x="322" y="676"/>
                  </a:lnTo>
                  <a:lnTo>
                    <a:pt x="341" y="693"/>
                  </a:lnTo>
                  <a:lnTo>
                    <a:pt x="341" y="693"/>
                  </a:lnTo>
                  <a:lnTo>
                    <a:pt x="359" y="704"/>
                  </a:lnTo>
                  <a:lnTo>
                    <a:pt x="376" y="714"/>
                  </a:lnTo>
                  <a:lnTo>
                    <a:pt x="394" y="723"/>
                  </a:lnTo>
                  <a:lnTo>
                    <a:pt x="413" y="729"/>
                  </a:lnTo>
                  <a:lnTo>
                    <a:pt x="432" y="735"/>
                  </a:lnTo>
                  <a:lnTo>
                    <a:pt x="453" y="739"/>
                  </a:lnTo>
                  <a:lnTo>
                    <a:pt x="472" y="742"/>
                  </a:lnTo>
                  <a:lnTo>
                    <a:pt x="492" y="743"/>
                  </a:lnTo>
                  <a:lnTo>
                    <a:pt x="512" y="742"/>
                  </a:lnTo>
                  <a:lnTo>
                    <a:pt x="531" y="739"/>
                  </a:lnTo>
                  <a:lnTo>
                    <a:pt x="551" y="735"/>
                  </a:lnTo>
                  <a:lnTo>
                    <a:pt x="570" y="729"/>
                  </a:lnTo>
                  <a:lnTo>
                    <a:pt x="589" y="723"/>
                  </a:lnTo>
                  <a:lnTo>
                    <a:pt x="607" y="714"/>
                  </a:lnTo>
                  <a:lnTo>
                    <a:pt x="625" y="704"/>
                  </a:lnTo>
                  <a:lnTo>
                    <a:pt x="643" y="693"/>
                  </a:lnTo>
                  <a:lnTo>
                    <a:pt x="773" y="822"/>
                  </a:lnTo>
                  <a:lnTo>
                    <a:pt x="773" y="822"/>
                  </a:lnTo>
                  <a:lnTo>
                    <a:pt x="754" y="846"/>
                  </a:lnTo>
                  <a:lnTo>
                    <a:pt x="738" y="870"/>
                  </a:lnTo>
                  <a:lnTo>
                    <a:pt x="724" y="896"/>
                  </a:lnTo>
                  <a:lnTo>
                    <a:pt x="711" y="923"/>
                  </a:lnTo>
                  <a:lnTo>
                    <a:pt x="701" y="951"/>
                  </a:lnTo>
                  <a:lnTo>
                    <a:pt x="692" y="980"/>
                  </a:lnTo>
                  <a:lnTo>
                    <a:pt x="687" y="1009"/>
                  </a:lnTo>
                  <a:lnTo>
                    <a:pt x="683" y="1038"/>
                  </a:lnTo>
                  <a:lnTo>
                    <a:pt x="499" y="1038"/>
                  </a:lnTo>
                  <a:lnTo>
                    <a:pt x="499" y="1038"/>
                  </a:lnTo>
                  <a:lnTo>
                    <a:pt x="494" y="1012"/>
                  </a:lnTo>
                  <a:lnTo>
                    <a:pt x="486" y="989"/>
                  </a:lnTo>
                  <a:lnTo>
                    <a:pt x="477" y="967"/>
                  </a:lnTo>
                  <a:lnTo>
                    <a:pt x="466" y="944"/>
                  </a:lnTo>
                  <a:lnTo>
                    <a:pt x="451" y="924"/>
                  </a:lnTo>
                  <a:lnTo>
                    <a:pt x="437" y="906"/>
                  </a:lnTo>
                  <a:lnTo>
                    <a:pt x="419" y="888"/>
                  </a:lnTo>
                  <a:lnTo>
                    <a:pt x="401" y="874"/>
                  </a:lnTo>
                  <a:lnTo>
                    <a:pt x="381" y="860"/>
                  </a:lnTo>
                  <a:lnTo>
                    <a:pt x="360" y="848"/>
                  </a:lnTo>
                  <a:lnTo>
                    <a:pt x="337" y="839"/>
                  </a:lnTo>
                  <a:lnTo>
                    <a:pt x="315" y="831"/>
                  </a:lnTo>
                  <a:lnTo>
                    <a:pt x="290" y="827"/>
                  </a:lnTo>
                  <a:lnTo>
                    <a:pt x="266" y="823"/>
                  </a:lnTo>
                  <a:lnTo>
                    <a:pt x="241" y="823"/>
                  </a:lnTo>
                  <a:lnTo>
                    <a:pt x="215" y="826"/>
                  </a:lnTo>
                  <a:lnTo>
                    <a:pt x="215" y="826"/>
                  </a:lnTo>
                  <a:lnTo>
                    <a:pt x="189" y="831"/>
                  </a:lnTo>
                  <a:lnTo>
                    <a:pt x="166" y="838"/>
                  </a:lnTo>
                  <a:lnTo>
                    <a:pt x="142" y="848"/>
                  </a:lnTo>
                  <a:lnTo>
                    <a:pt x="121" y="859"/>
                  </a:lnTo>
                  <a:lnTo>
                    <a:pt x="101" y="873"/>
                  </a:lnTo>
                  <a:lnTo>
                    <a:pt x="82" y="888"/>
                  </a:lnTo>
                  <a:lnTo>
                    <a:pt x="65" y="905"/>
                  </a:lnTo>
                  <a:lnTo>
                    <a:pt x="49" y="924"/>
                  </a:lnTo>
                  <a:lnTo>
                    <a:pt x="36" y="944"/>
                  </a:lnTo>
                  <a:lnTo>
                    <a:pt x="25" y="965"/>
                  </a:lnTo>
                  <a:lnTo>
                    <a:pt x="16" y="987"/>
                  </a:lnTo>
                  <a:lnTo>
                    <a:pt x="8" y="1010"/>
                  </a:lnTo>
                  <a:lnTo>
                    <a:pt x="2" y="1035"/>
                  </a:lnTo>
                  <a:lnTo>
                    <a:pt x="0" y="1059"/>
                  </a:lnTo>
                  <a:lnTo>
                    <a:pt x="0" y="1084"/>
                  </a:lnTo>
                  <a:lnTo>
                    <a:pt x="2" y="1110"/>
                  </a:lnTo>
                  <a:lnTo>
                    <a:pt x="2" y="1110"/>
                  </a:lnTo>
                  <a:lnTo>
                    <a:pt x="7" y="1136"/>
                  </a:lnTo>
                  <a:lnTo>
                    <a:pt x="15" y="1159"/>
                  </a:lnTo>
                  <a:lnTo>
                    <a:pt x="25" y="1181"/>
                  </a:lnTo>
                  <a:lnTo>
                    <a:pt x="36" y="1204"/>
                  </a:lnTo>
                  <a:lnTo>
                    <a:pt x="49" y="1224"/>
                  </a:lnTo>
                  <a:lnTo>
                    <a:pt x="65" y="1242"/>
                  </a:lnTo>
                  <a:lnTo>
                    <a:pt x="82" y="1260"/>
                  </a:lnTo>
                  <a:lnTo>
                    <a:pt x="101" y="1274"/>
                  </a:lnTo>
                  <a:lnTo>
                    <a:pt x="120" y="1288"/>
                  </a:lnTo>
                  <a:lnTo>
                    <a:pt x="141" y="1300"/>
                  </a:lnTo>
                  <a:lnTo>
                    <a:pt x="164" y="1309"/>
                  </a:lnTo>
                  <a:lnTo>
                    <a:pt x="187" y="1317"/>
                  </a:lnTo>
                  <a:lnTo>
                    <a:pt x="211" y="1321"/>
                  </a:lnTo>
                  <a:lnTo>
                    <a:pt x="235" y="1325"/>
                  </a:lnTo>
                  <a:lnTo>
                    <a:pt x="261" y="1325"/>
                  </a:lnTo>
                  <a:lnTo>
                    <a:pt x="287" y="1322"/>
                  </a:lnTo>
                  <a:lnTo>
                    <a:pt x="287" y="1322"/>
                  </a:lnTo>
                  <a:lnTo>
                    <a:pt x="307" y="1318"/>
                  </a:lnTo>
                  <a:lnTo>
                    <a:pt x="327" y="1313"/>
                  </a:lnTo>
                  <a:lnTo>
                    <a:pt x="346" y="1306"/>
                  </a:lnTo>
                  <a:lnTo>
                    <a:pt x="364" y="1298"/>
                  </a:lnTo>
                  <a:lnTo>
                    <a:pt x="381" y="1288"/>
                  </a:lnTo>
                  <a:lnTo>
                    <a:pt x="398" y="1276"/>
                  </a:lnTo>
                  <a:lnTo>
                    <a:pt x="413" y="1264"/>
                  </a:lnTo>
                  <a:lnTo>
                    <a:pt x="428" y="1251"/>
                  </a:lnTo>
                  <a:lnTo>
                    <a:pt x="441" y="1236"/>
                  </a:lnTo>
                  <a:lnTo>
                    <a:pt x="454" y="1221"/>
                  </a:lnTo>
                  <a:lnTo>
                    <a:pt x="465" y="1205"/>
                  </a:lnTo>
                  <a:lnTo>
                    <a:pt x="475" y="1187"/>
                  </a:lnTo>
                  <a:lnTo>
                    <a:pt x="483" y="1169"/>
                  </a:lnTo>
                  <a:lnTo>
                    <a:pt x="490" y="1150"/>
                  </a:lnTo>
                  <a:lnTo>
                    <a:pt x="495" y="1130"/>
                  </a:lnTo>
                  <a:lnTo>
                    <a:pt x="499" y="1110"/>
                  </a:lnTo>
                  <a:lnTo>
                    <a:pt x="683" y="1110"/>
                  </a:lnTo>
                  <a:lnTo>
                    <a:pt x="683" y="1110"/>
                  </a:lnTo>
                  <a:lnTo>
                    <a:pt x="687" y="1139"/>
                  </a:lnTo>
                  <a:lnTo>
                    <a:pt x="692" y="1168"/>
                  </a:lnTo>
                  <a:lnTo>
                    <a:pt x="701" y="1197"/>
                  </a:lnTo>
                  <a:lnTo>
                    <a:pt x="711" y="1225"/>
                  </a:lnTo>
                  <a:lnTo>
                    <a:pt x="724" y="1252"/>
                  </a:lnTo>
                  <a:lnTo>
                    <a:pt x="738" y="1278"/>
                  </a:lnTo>
                  <a:lnTo>
                    <a:pt x="754" y="1302"/>
                  </a:lnTo>
                  <a:lnTo>
                    <a:pt x="773" y="1326"/>
                  </a:lnTo>
                  <a:lnTo>
                    <a:pt x="643" y="1455"/>
                  </a:lnTo>
                  <a:lnTo>
                    <a:pt x="643" y="1455"/>
                  </a:lnTo>
                  <a:lnTo>
                    <a:pt x="621" y="1441"/>
                  </a:lnTo>
                  <a:lnTo>
                    <a:pt x="599" y="1430"/>
                  </a:lnTo>
                  <a:lnTo>
                    <a:pt x="576" y="1420"/>
                  </a:lnTo>
                  <a:lnTo>
                    <a:pt x="552" y="1413"/>
                  </a:lnTo>
                  <a:lnTo>
                    <a:pt x="529" y="1409"/>
                  </a:lnTo>
                  <a:lnTo>
                    <a:pt x="504" y="1406"/>
                  </a:lnTo>
                  <a:lnTo>
                    <a:pt x="479" y="1406"/>
                  </a:lnTo>
                  <a:lnTo>
                    <a:pt x="456" y="1409"/>
                  </a:lnTo>
                  <a:lnTo>
                    <a:pt x="432" y="1413"/>
                  </a:lnTo>
                  <a:lnTo>
                    <a:pt x="409" y="1420"/>
                  </a:lnTo>
                  <a:lnTo>
                    <a:pt x="387" y="1429"/>
                  </a:lnTo>
                  <a:lnTo>
                    <a:pt x="365" y="1440"/>
                  </a:lnTo>
                  <a:lnTo>
                    <a:pt x="344" y="1453"/>
                  </a:lnTo>
                  <a:lnTo>
                    <a:pt x="325" y="1469"/>
                  </a:lnTo>
                  <a:lnTo>
                    <a:pt x="307" y="1487"/>
                  </a:lnTo>
                  <a:lnTo>
                    <a:pt x="290" y="1506"/>
                  </a:lnTo>
                  <a:lnTo>
                    <a:pt x="290" y="1506"/>
                  </a:lnTo>
                  <a:lnTo>
                    <a:pt x="276" y="1528"/>
                  </a:lnTo>
                  <a:lnTo>
                    <a:pt x="264" y="1549"/>
                  </a:lnTo>
                  <a:lnTo>
                    <a:pt x="254" y="1573"/>
                  </a:lnTo>
                  <a:lnTo>
                    <a:pt x="248" y="1596"/>
                  </a:lnTo>
                  <a:lnTo>
                    <a:pt x="243" y="1620"/>
                  </a:lnTo>
                  <a:lnTo>
                    <a:pt x="241" y="1645"/>
                  </a:lnTo>
                  <a:lnTo>
                    <a:pt x="241" y="1669"/>
                  </a:lnTo>
                  <a:lnTo>
                    <a:pt x="243" y="1693"/>
                  </a:lnTo>
                  <a:lnTo>
                    <a:pt x="248" y="1716"/>
                  </a:lnTo>
                  <a:lnTo>
                    <a:pt x="254" y="1740"/>
                  </a:lnTo>
                  <a:lnTo>
                    <a:pt x="263" y="1762"/>
                  </a:lnTo>
                  <a:lnTo>
                    <a:pt x="274" y="1783"/>
                  </a:lnTo>
                  <a:lnTo>
                    <a:pt x="288" y="1805"/>
                  </a:lnTo>
                  <a:lnTo>
                    <a:pt x="304" y="1824"/>
                  </a:lnTo>
                  <a:lnTo>
                    <a:pt x="322" y="1841"/>
                  </a:lnTo>
                  <a:lnTo>
                    <a:pt x="341" y="1858"/>
                  </a:lnTo>
                  <a:lnTo>
                    <a:pt x="341" y="1858"/>
                  </a:lnTo>
                  <a:lnTo>
                    <a:pt x="362" y="1873"/>
                  </a:lnTo>
                  <a:lnTo>
                    <a:pt x="384" y="1884"/>
                  </a:lnTo>
                  <a:lnTo>
                    <a:pt x="408" y="1894"/>
                  </a:lnTo>
                  <a:lnTo>
                    <a:pt x="431" y="1901"/>
                  </a:lnTo>
                  <a:lnTo>
                    <a:pt x="455" y="1905"/>
                  </a:lnTo>
                  <a:lnTo>
                    <a:pt x="479" y="1907"/>
                  </a:lnTo>
                  <a:lnTo>
                    <a:pt x="503" y="1907"/>
                  </a:lnTo>
                  <a:lnTo>
                    <a:pt x="528" y="1905"/>
                  </a:lnTo>
                  <a:lnTo>
                    <a:pt x="551" y="1901"/>
                  </a:lnTo>
                  <a:lnTo>
                    <a:pt x="575" y="1894"/>
                  </a:lnTo>
                  <a:lnTo>
                    <a:pt x="597" y="1885"/>
                  </a:lnTo>
                  <a:lnTo>
                    <a:pt x="618" y="1874"/>
                  </a:lnTo>
                  <a:lnTo>
                    <a:pt x="640" y="1860"/>
                  </a:lnTo>
                  <a:lnTo>
                    <a:pt x="659" y="1845"/>
                  </a:lnTo>
                  <a:lnTo>
                    <a:pt x="677" y="1827"/>
                  </a:lnTo>
                  <a:lnTo>
                    <a:pt x="693" y="1808"/>
                  </a:lnTo>
                  <a:lnTo>
                    <a:pt x="693" y="1808"/>
                  </a:lnTo>
                  <a:lnTo>
                    <a:pt x="705" y="1790"/>
                  </a:lnTo>
                  <a:lnTo>
                    <a:pt x="715" y="1772"/>
                  </a:lnTo>
                  <a:lnTo>
                    <a:pt x="724" y="1754"/>
                  </a:lnTo>
                  <a:lnTo>
                    <a:pt x="730" y="1735"/>
                  </a:lnTo>
                  <a:lnTo>
                    <a:pt x="736" y="1716"/>
                  </a:lnTo>
                  <a:lnTo>
                    <a:pt x="741" y="1696"/>
                  </a:lnTo>
                  <a:lnTo>
                    <a:pt x="743" y="1677"/>
                  </a:lnTo>
                  <a:lnTo>
                    <a:pt x="744" y="1657"/>
                  </a:lnTo>
                  <a:lnTo>
                    <a:pt x="743" y="1637"/>
                  </a:lnTo>
                  <a:lnTo>
                    <a:pt x="741" y="1618"/>
                  </a:lnTo>
                  <a:lnTo>
                    <a:pt x="736" y="1598"/>
                  </a:lnTo>
                  <a:lnTo>
                    <a:pt x="730" y="1579"/>
                  </a:lnTo>
                  <a:lnTo>
                    <a:pt x="724" y="1560"/>
                  </a:lnTo>
                  <a:lnTo>
                    <a:pt x="715" y="1542"/>
                  </a:lnTo>
                  <a:lnTo>
                    <a:pt x="705" y="1524"/>
                  </a:lnTo>
                  <a:lnTo>
                    <a:pt x="693" y="1506"/>
                  </a:lnTo>
                  <a:lnTo>
                    <a:pt x="823" y="1376"/>
                  </a:lnTo>
                  <a:lnTo>
                    <a:pt x="823" y="1376"/>
                  </a:lnTo>
                  <a:lnTo>
                    <a:pt x="847" y="1395"/>
                  </a:lnTo>
                  <a:lnTo>
                    <a:pt x="872" y="1411"/>
                  </a:lnTo>
                  <a:lnTo>
                    <a:pt x="897" y="1425"/>
                  </a:lnTo>
                  <a:lnTo>
                    <a:pt x="924" y="1438"/>
                  </a:lnTo>
                  <a:lnTo>
                    <a:pt x="952" y="1448"/>
                  </a:lnTo>
                  <a:lnTo>
                    <a:pt x="981" y="1457"/>
                  </a:lnTo>
                  <a:lnTo>
                    <a:pt x="1011" y="1462"/>
                  </a:lnTo>
                  <a:lnTo>
                    <a:pt x="1040" y="1466"/>
                  </a:lnTo>
                  <a:lnTo>
                    <a:pt x="1040" y="1650"/>
                  </a:lnTo>
                  <a:lnTo>
                    <a:pt x="1040" y="1650"/>
                  </a:lnTo>
                  <a:lnTo>
                    <a:pt x="1014" y="1655"/>
                  </a:lnTo>
                  <a:lnTo>
                    <a:pt x="990" y="1662"/>
                  </a:lnTo>
                  <a:lnTo>
                    <a:pt x="968" y="1671"/>
                  </a:lnTo>
                  <a:lnTo>
                    <a:pt x="946" y="1683"/>
                  </a:lnTo>
                  <a:lnTo>
                    <a:pt x="925" y="1697"/>
                  </a:lnTo>
                  <a:lnTo>
                    <a:pt x="907" y="1712"/>
                  </a:lnTo>
                  <a:lnTo>
                    <a:pt x="890" y="1730"/>
                  </a:lnTo>
                  <a:lnTo>
                    <a:pt x="875" y="1747"/>
                  </a:lnTo>
                  <a:lnTo>
                    <a:pt x="862" y="1768"/>
                  </a:lnTo>
                  <a:lnTo>
                    <a:pt x="849" y="1789"/>
                  </a:lnTo>
                  <a:lnTo>
                    <a:pt x="840" y="1811"/>
                  </a:lnTo>
                  <a:lnTo>
                    <a:pt x="832" y="1834"/>
                  </a:lnTo>
                  <a:lnTo>
                    <a:pt x="828" y="1858"/>
                  </a:lnTo>
                  <a:lnTo>
                    <a:pt x="825" y="1883"/>
                  </a:lnTo>
                  <a:lnTo>
                    <a:pt x="825" y="1907"/>
                  </a:lnTo>
                  <a:lnTo>
                    <a:pt x="827" y="1933"/>
                  </a:lnTo>
                  <a:lnTo>
                    <a:pt x="827" y="1933"/>
                  </a:lnTo>
                  <a:lnTo>
                    <a:pt x="832" y="1959"/>
                  </a:lnTo>
                  <a:lnTo>
                    <a:pt x="839" y="1982"/>
                  </a:lnTo>
                  <a:lnTo>
                    <a:pt x="849" y="2006"/>
                  </a:lnTo>
                  <a:lnTo>
                    <a:pt x="860" y="2027"/>
                  </a:lnTo>
                  <a:lnTo>
                    <a:pt x="874" y="2047"/>
                  </a:lnTo>
                  <a:lnTo>
                    <a:pt x="890" y="2066"/>
                  </a:lnTo>
                  <a:lnTo>
                    <a:pt x="906" y="2083"/>
                  </a:lnTo>
                  <a:lnTo>
                    <a:pt x="925" y="2099"/>
                  </a:lnTo>
                  <a:lnTo>
                    <a:pt x="946" y="2112"/>
                  </a:lnTo>
                  <a:lnTo>
                    <a:pt x="967" y="2123"/>
                  </a:lnTo>
                  <a:lnTo>
                    <a:pt x="988" y="2132"/>
                  </a:lnTo>
                  <a:lnTo>
                    <a:pt x="1012" y="2140"/>
                  </a:lnTo>
                  <a:lnTo>
                    <a:pt x="1036" y="2146"/>
                  </a:lnTo>
                  <a:lnTo>
                    <a:pt x="1061" y="2148"/>
                  </a:lnTo>
                  <a:lnTo>
                    <a:pt x="1086" y="2148"/>
                  </a:lnTo>
                  <a:lnTo>
                    <a:pt x="1111" y="2146"/>
                  </a:lnTo>
                  <a:lnTo>
                    <a:pt x="1111" y="2146"/>
                  </a:lnTo>
                  <a:lnTo>
                    <a:pt x="1137" y="2141"/>
                  </a:lnTo>
                  <a:lnTo>
                    <a:pt x="1161" y="2133"/>
                  </a:lnTo>
                  <a:lnTo>
                    <a:pt x="1183" y="2123"/>
                  </a:lnTo>
                  <a:lnTo>
                    <a:pt x="1205" y="2112"/>
                  </a:lnTo>
                  <a:lnTo>
                    <a:pt x="1226" y="2099"/>
                  </a:lnTo>
                  <a:lnTo>
                    <a:pt x="1244" y="2083"/>
                  </a:lnTo>
                  <a:lnTo>
                    <a:pt x="1261" y="2066"/>
                  </a:lnTo>
                  <a:lnTo>
                    <a:pt x="1276" y="2047"/>
                  </a:lnTo>
                  <a:lnTo>
                    <a:pt x="1289" y="2028"/>
                  </a:lnTo>
                  <a:lnTo>
                    <a:pt x="1302" y="2007"/>
                  </a:lnTo>
                  <a:lnTo>
                    <a:pt x="1311" y="1985"/>
                  </a:lnTo>
                  <a:lnTo>
                    <a:pt x="1319" y="1961"/>
                  </a:lnTo>
                  <a:lnTo>
                    <a:pt x="1323" y="1938"/>
                  </a:lnTo>
                  <a:lnTo>
                    <a:pt x="1326" y="1913"/>
                  </a:lnTo>
                  <a:lnTo>
                    <a:pt x="1326" y="1887"/>
                  </a:lnTo>
                  <a:lnTo>
                    <a:pt x="1324" y="1862"/>
                  </a:lnTo>
                  <a:lnTo>
                    <a:pt x="1324" y="1862"/>
                  </a:lnTo>
                  <a:lnTo>
                    <a:pt x="1320" y="1841"/>
                  </a:lnTo>
                  <a:lnTo>
                    <a:pt x="1315" y="1821"/>
                  </a:lnTo>
                  <a:lnTo>
                    <a:pt x="1307" y="1802"/>
                  </a:lnTo>
                  <a:lnTo>
                    <a:pt x="1300" y="1784"/>
                  </a:lnTo>
                  <a:lnTo>
                    <a:pt x="1289" y="1768"/>
                  </a:lnTo>
                  <a:lnTo>
                    <a:pt x="1278" y="1751"/>
                  </a:lnTo>
                  <a:lnTo>
                    <a:pt x="1266" y="1735"/>
                  </a:lnTo>
                  <a:lnTo>
                    <a:pt x="1253" y="1721"/>
                  </a:lnTo>
                  <a:lnTo>
                    <a:pt x="1238" y="1707"/>
                  </a:lnTo>
                  <a:lnTo>
                    <a:pt x="1222" y="1695"/>
                  </a:lnTo>
                  <a:lnTo>
                    <a:pt x="1207" y="1684"/>
                  </a:lnTo>
                  <a:lnTo>
                    <a:pt x="1189" y="1674"/>
                  </a:lnTo>
                  <a:lnTo>
                    <a:pt x="1171" y="1666"/>
                  </a:lnTo>
                  <a:lnTo>
                    <a:pt x="1152" y="1659"/>
                  </a:lnTo>
                  <a:lnTo>
                    <a:pt x="1132" y="1654"/>
                  </a:lnTo>
                  <a:lnTo>
                    <a:pt x="1111" y="1650"/>
                  </a:lnTo>
                  <a:lnTo>
                    <a:pt x="1111" y="1466"/>
                  </a:lnTo>
                  <a:lnTo>
                    <a:pt x="1111" y="1466"/>
                  </a:lnTo>
                  <a:lnTo>
                    <a:pt x="1140" y="1462"/>
                  </a:lnTo>
                  <a:lnTo>
                    <a:pt x="1170" y="1457"/>
                  </a:lnTo>
                  <a:lnTo>
                    <a:pt x="1199" y="1448"/>
                  </a:lnTo>
                  <a:lnTo>
                    <a:pt x="1227" y="1438"/>
                  </a:lnTo>
                  <a:lnTo>
                    <a:pt x="1254" y="1425"/>
                  </a:lnTo>
                  <a:lnTo>
                    <a:pt x="1279" y="1411"/>
                  </a:lnTo>
                  <a:lnTo>
                    <a:pt x="1304" y="1395"/>
                  </a:lnTo>
                  <a:lnTo>
                    <a:pt x="1328" y="1376"/>
                  </a:lnTo>
                  <a:lnTo>
                    <a:pt x="1458" y="1506"/>
                  </a:lnTo>
                  <a:lnTo>
                    <a:pt x="1458" y="1506"/>
                  </a:lnTo>
                  <a:lnTo>
                    <a:pt x="1443" y="1528"/>
                  </a:lnTo>
                  <a:lnTo>
                    <a:pt x="1432" y="1549"/>
                  </a:lnTo>
                  <a:lnTo>
                    <a:pt x="1422" y="1573"/>
                  </a:lnTo>
                  <a:lnTo>
                    <a:pt x="1415" y="1596"/>
                  </a:lnTo>
                  <a:lnTo>
                    <a:pt x="1410" y="1620"/>
                  </a:lnTo>
                  <a:lnTo>
                    <a:pt x="1408" y="1645"/>
                  </a:lnTo>
                  <a:lnTo>
                    <a:pt x="1408" y="1669"/>
                  </a:lnTo>
                  <a:lnTo>
                    <a:pt x="1410" y="1693"/>
                  </a:lnTo>
                  <a:lnTo>
                    <a:pt x="1415" y="1716"/>
                  </a:lnTo>
                  <a:lnTo>
                    <a:pt x="1422" y="1740"/>
                  </a:lnTo>
                  <a:lnTo>
                    <a:pt x="1431" y="1762"/>
                  </a:lnTo>
                  <a:lnTo>
                    <a:pt x="1442" y="1783"/>
                  </a:lnTo>
                  <a:lnTo>
                    <a:pt x="1455" y="1805"/>
                  </a:lnTo>
                  <a:lnTo>
                    <a:pt x="1471" y="1824"/>
                  </a:lnTo>
                  <a:lnTo>
                    <a:pt x="1489" y="1841"/>
                  </a:lnTo>
                  <a:lnTo>
                    <a:pt x="1508" y="1858"/>
                  </a:lnTo>
                  <a:lnTo>
                    <a:pt x="1508" y="1858"/>
                  </a:lnTo>
                  <a:lnTo>
                    <a:pt x="1530" y="1873"/>
                  </a:lnTo>
                  <a:lnTo>
                    <a:pt x="1552" y="1884"/>
                  </a:lnTo>
                  <a:lnTo>
                    <a:pt x="1575" y="1894"/>
                  </a:lnTo>
                  <a:lnTo>
                    <a:pt x="1599" y="1901"/>
                  </a:lnTo>
                  <a:lnTo>
                    <a:pt x="1622" y="1905"/>
                  </a:lnTo>
                  <a:lnTo>
                    <a:pt x="1647" y="1907"/>
                  </a:lnTo>
                  <a:lnTo>
                    <a:pt x="1672" y="1907"/>
                  </a:lnTo>
                  <a:lnTo>
                    <a:pt x="1695" y="1905"/>
                  </a:lnTo>
                  <a:lnTo>
                    <a:pt x="1719" y="1901"/>
                  </a:lnTo>
                  <a:lnTo>
                    <a:pt x="1742" y="1894"/>
                  </a:lnTo>
                  <a:lnTo>
                    <a:pt x="1764" y="1885"/>
                  </a:lnTo>
                  <a:lnTo>
                    <a:pt x="1786" y="1874"/>
                  </a:lnTo>
                  <a:lnTo>
                    <a:pt x="1807" y="1860"/>
                  </a:lnTo>
                  <a:lnTo>
                    <a:pt x="1826" y="1845"/>
                  </a:lnTo>
                  <a:lnTo>
                    <a:pt x="1844" y="1827"/>
                  </a:lnTo>
                  <a:lnTo>
                    <a:pt x="1861" y="1808"/>
                  </a:lnTo>
                  <a:lnTo>
                    <a:pt x="1861" y="1808"/>
                  </a:lnTo>
                  <a:lnTo>
                    <a:pt x="1875" y="1787"/>
                  </a:lnTo>
                  <a:lnTo>
                    <a:pt x="1887" y="1764"/>
                  </a:lnTo>
                  <a:lnTo>
                    <a:pt x="1897" y="1741"/>
                  </a:lnTo>
                  <a:lnTo>
                    <a:pt x="1903" y="1717"/>
                  </a:lnTo>
                  <a:lnTo>
                    <a:pt x="1908" y="1694"/>
                  </a:lnTo>
                  <a:lnTo>
                    <a:pt x="1910" y="1669"/>
                  </a:lnTo>
                  <a:lnTo>
                    <a:pt x="1910" y="1646"/>
                  </a:lnTo>
                  <a:lnTo>
                    <a:pt x="1908" y="1621"/>
                  </a:lnTo>
                  <a:lnTo>
                    <a:pt x="1903" y="1598"/>
                  </a:lnTo>
                  <a:lnTo>
                    <a:pt x="1897" y="1574"/>
                  </a:lnTo>
                  <a:lnTo>
                    <a:pt x="1888" y="1552"/>
                  </a:lnTo>
                  <a:lnTo>
                    <a:pt x="1877" y="1530"/>
                  </a:lnTo>
                  <a:lnTo>
                    <a:pt x="1863" y="1509"/>
                  </a:lnTo>
                  <a:lnTo>
                    <a:pt x="1847" y="1490"/>
                  </a:lnTo>
                  <a:lnTo>
                    <a:pt x="1829" y="1472"/>
                  </a:lnTo>
                  <a:lnTo>
                    <a:pt x="1810" y="1455"/>
                  </a:lnTo>
                  <a:lnTo>
                    <a:pt x="1810" y="1455"/>
                  </a:lnTo>
                  <a:lnTo>
                    <a:pt x="1793" y="1444"/>
                  </a:lnTo>
                  <a:lnTo>
                    <a:pt x="1775" y="1434"/>
                  </a:lnTo>
                  <a:lnTo>
                    <a:pt x="1757" y="1425"/>
                  </a:lnTo>
                  <a:lnTo>
                    <a:pt x="1738" y="1419"/>
                  </a:lnTo>
                  <a:lnTo>
                    <a:pt x="1719" y="1413"/>
                  </a:lnTo>
                  <a:lnTo>
                    <a:pt x="1698" y="1409"/>
                  </a:lnTo>
                  <a:lnTo>
                    <a:pt x="1679" y="1406"/>
                  </a:lnTo>
                  <a:lnTo>
                    <a:pt x="1659" y="1405"/>
                  </a:lnTo>
                  <a:lnTo>
                    <a:pt x="1639" y="1406"/>
                  </a:lnTo>
                  <a:lnTo>
                    <a:pt x="1620" y="1409"/>
                  </a:lnTo>
                  <a:lnTo>
                    <a:pt x="1600" y="1413"/>
                  </a:lnTo>
                  <a:lnTo>
                    <a:pt x="1581" y="1419"/>
                  </a:lnTo>
                  <a:lnTo>
                    <a:pt x="1562" y="1425"/>
                  </a:lnTo>
                  <a:lnTo>
                    <a:pt x="1544" y="1434"/>
                  </a:lnTo>
                  <a:lnTo>
                    <a:pt x="1526" y="1444"/>
                  </a:lnTo>
                  <a:lnTo>
                    <a:pt x="1508" y="1455"/>
                  </a:lnTo>
                  <a:lnTo>
                    <a:pt x="1378" y="1326"/>
                  </a:lnTo>
                  <a:lnTo>
                    <a:pt x="1378" y="1326"/>
                  </a:lnTo>
                  <a:lnTo>
                    <a:pt x="1397" y="1302"/>
                  </a:lnTo>
                  <a:lnTo>
                    <a:pt x="1413" y="1278"/>
                  </a:lnTo>
                  <a:lnTo>
                    <a:pt x="1427" y="1252"/>
                  </a:lnTo>
                  <a:lnTo>
                    <a:pt x="1440" y="1225"/>
                  </a:lnTo>
                  <a:lnTo>
                    <a:pt x="1450" y="1197"/>
                  </a:lnTo>
                  <a:lnTo>
                    <a:pt x="1459" y="1168"/>
                  </a:lnTo>
                  <a:lnTo>
                    <a:pt x="1464" y="1139"/>
                  </a:lnTo>
                  <a:lnTo>
                    <a:pt x="1468" y="1110"/>
                  </a:lnTo>
                  <a:lnTo>
                    <a:pt x="1652" y="1110"/>
                  </a:lnTo>
                  <a:lnTo>
                    <a:pt x="1652" y="1110"/>
                  </a:lnTo>
                  <a:lnTo>
                    <a:pt x="1657" y="1136"/>
                  </a:lnTo>
                  <a:lnTo>
                    <a:pt x="1665" y="1159"/>
                  </a:lnTo>
                  <a:lnTo>
                    <a:pt x="1674" y="1181"/>
                  </a:lnTo>
                  <a:lnTo>
                    <a:pt x="1685" y="1204"/>
                  </a:lnTo>
                  <a:lnTo>
                    <a:pt x="1700" y="1224"/>
                  </a:lnTo>
                  <a:lnTo>
                    <a:pt x="1714" y="1242"/>
                  </a:lnTo>
                  <a:lnTo>
                    <a:pt x="1732" y="1260"/>
                  </a:lnTo>
                  <a:lnTo>
                    <a:pt x="1750" y="1274"/>
                  </a:lnTo>
                  <a:lnTo>
                    <a:pt x="1770" y="1288"/>
                  </a:lnTo>
                  <a:lnTo>
                    <a:pt x="1791" y="1300"/>
                  </a:lnTo>
                  <a:lnTo>
                    <a:pt x="1814" y="1309"/>
                  </a:lnTo>
                  <a:lnTo>
                    <a:pt x="1836" y="1317"/>
                  </a:lnTo>
                  <a:lnTo>
                    <a:pt x="1861" y="1321"/>
                  </a:lnTo>
                  <a:lnTo>
                    <a:pt x="1885" y="1325"/>
                  </a:lnTo>
                  <a:lnTo>
                    <a:pt x="1910" y="1325"/>
                  </a:lnTo>
                  <a:lnTo>
                    <a:pt x="1936" y="1322"/>
                  </a:lnTo>
                  <a:lnTo>
                    <a:pt x="1936" y="1322"/>
                  </a:lnTo>
                  <a:lnTo>
                    <a:pt x="1962" y="1317"/>
                  </a:lnTo>
                  <a:lnTo>
                    <a:pt x="1985" y="1310"/>
                  </a:lnTo>
                  <a:lnTo>
                    <a:pt x="2009" y="1300"/>
                  </a:lnTo>
                  <a:lnTo>
                    <a:pt x="2030" y="1289"/>
                  </a:lnTo>
                  <a:lnTo>
                    <a:pt x="2050" y="1275"/>
                  </a:lnTo>
                  <a:lnTo>
                    <a:pt x="2069" y="1260"/>
                  </a:lnTo>
                  <a:lnTo>
                    <a:pt x="2086" y="1243"/>
                  </a:lnTo>
                  <a:lnTo>
                    <a:pt x="2102" y="1224"/>
                  </a:lnTo>
                  <a:lnTo>
                    <a:pt x="2115" y="1204"/>
                  </a:lnTo>
                  <a:lnTo>
                    <a:pt x="2126" y="1183"/>
                  </a:lnTo>
                  <a:lnTo>
                    <a:pt x="2135" y="1161"/>
                  </a:lnTo>
                  <a:lnTo>
                    <a:pt x="2143" y="1138"/>
                  </a:lnTo>
                  <a:lnTo>
                    <a:pt x="2149" y="1113"/>
                  </a:lnTo>
                  <a:lnTo>
                    <a:pt x="2151" y="1089"/>
                  </a:lnTo>
                  <a:lnTo>
                    <a:pt x="2151" y="1064"/>
                  </a:lnTo>
                  <a:lnTo>
                    <a:pt x="2149" y="1038"/>
                  </a:lnTo>
                  <a:lnTo>
                    <a:pt x="2149" y="1038"/>
                  </a:lnTo>
                  <a:lnTo>
                    <a:pt x="2144" y="1016"/>
                  </a:lnTo>
                  <a:lnTo>
                    <a:pt x="2138" y="993"/>
                  </a:lnTo>
                  <a:lnTo>
                    <a:pt x="2130" y="972"/>
                  </a:lnTo>
                  <a:lnTo>
                    <a:pt x="2120" y="952"/>
                  </a:lnTo>
                  <a:lnTo>
                    <a:pt x="2108" y="934"/>
                  </a:lnTo>
                  <a:lnTo>
                    <a:pt x="2095" y="916"/>
                  </a:lnTo>
                  <a:lnTo>
                    <a:pt x="2080" y="899"/>
                  </a:lnTo>
                  <a:lnTo>
                    <a:pt x="2065" y="885"/>
                  </a:lnTo>
                  <a:lnTo>
                    <a:pt x="2047" y="870"/>
                  </a:lnTo>
                  <a:lnTo>
                    <a:pt x="2029" y="859"/>
                  </a:lnTo>
                  <a:lnTo>
                    <a:pt x="2010" y="848"/>
                  </a:lnTo>
                  <a:lnTo>
                    <a:pt x="1989" y="839"/>
                  </a:lnTo>
                  <a:lnTo>
                    <a:pt x="1968" y="832"/>
                  </a:lnTo>
                  <a:lnTo>
                    <a:pt x="1946" y="828"/>
                  </a:lnTo>
                  <a:lnTo>
                    <a:pt x="1924" y="825"/>
                  </a:lnTo>
                  <a:lnTo>
                    <a:pt x="1900" y="823"/>
                  </a:lnTo>
                  <a:lnTo>
                    <a:pt x="1900" y="823"/>
                  </a:lnTo>
                  <a:close/>
                  <a:moveTo>
                    <a:pt x="1570" y="189"/>
                  </a:moveTo>
                  <a:lnTo>
                    <a:pt x="1570" y="189"/>
                  </a:lnTo>
                  <a:lnTo>
                    <a:pt x="1581" y="179"/>
                  </a:lnTo>
                  <a:lnTo>
                    <a:pt x="1591" y="170"/>
                  </a:lnTo>
                  <a:lnTo>
                    <a:pt x="1602" y="161"/>
                  </a:lnTo>
                  <a:lnTo>
                    <a:pt x="1613" y="153"/>
                  </a:lnTo>
                  <a:lnTo>
                    <a:pt x="1626" y="145"/>
                  </a:lnTo>
                  <a:lnTo>
                    <a:pt x="1637" y="139"/>
                  </a:lnTo>
                  <a:lnTo>
                    <a:pt x="1649" y="133"/>
                  </a:lnTo>
                  <a:lnTo>
                    <a:pt x="1661" y="128"/>
                  </a:lnTo>
                  <a:lnTo>
                    <a:pt x="1687" y="119"/>
                  </a:lnTo>
                  <a:lnTo>
                    <a:pt x="1713" y="113"/>
                  </a:lnTo>
                  <a:lnTo>
                    <a:pt x="1740" y="109"/>
                  </a:lnTo>
                  <a:lnTo>
                    <a:pt x="1766" y="107"/>
                  </a:lnTo>
                  <a:lnTo>
                    <a:pt x="1793" y="109"/>
                  </a:lnTo>
                  <a:lnTo>
                    <a:pt x="1819" y="113"/>
                  </a:lnTo>
                  <a:lnTo>
                    <a:pt x="1845" y="119"/>
                  </a:lnTo>
                  <a:lnTo>
                    <a:pt x="1871" y="128"/>
                  </a:lnTo>
                  <a:lnTo>
                    <a:pt x="1883" y="133"/>
                  </a:lnTo>
                  <a:lnTo>
                    <a:pt x="1896" y="139"/>
                  </a:lnTo>
                  <a:lnTo>
                    <a:pt x="1907" y="145"/>
                  </a:lnTo>
                  <a:lnTo>
                    <a:pt x="1919" y="153"/>
                  </a:lnTo>
                  <a:lnTo>
                    <a:pt x="1930" y="161"/>
                  </a:lnTo>
                  <a:lnTo>
                    <a:pt x="1942" y="170"/>
                  </a:lnTo>
                  <a:lnTo>
                    <a:pt x="1952" y="179"/>
                  </a:lnTo>
                  <a:lnTo>
                    <a:pt x="1962" y="189"/>
                  </a:lnTo>
                  <a:lnTo>
                    <a:pt x="1962" y="189"/>
                  </a:lnTo>
                  <a:lnTo>
                    <a:pt x="1972" y="199"/>
                  </a:lnTo>
                  <a:lnTo>
                    <a:pt x="1981" y="209"/>
                  </a:lnTo>
                  <a:lnTo>
                    <a:pt x="1990" y="220"/>
                  </a:lnTo>
                  <a:lnTo>
                    <a:pt x="1998" y="232"/>
                  </a:lnTo>
                  <a:lnTo>
                    <a:pt x="2005" y="244"/>
                  </a:lnTo>
                  <a:lnTo>
                    <a:pt x="2012" y="255"/>
                  </a:lnTo>
                  <a:lnTo>
                    <a:pt x="2018" y="267"/>
                  </a:lnTo>
                  <a:lnTo>
                    <a:pt x="2023" y="280"/>
                  </a:lnTo>
                  <a:lnTo>
                    <a:pt x="2032" y="305"/>
                  </a:lnTo>
                  <a:lnTo>
                    <a:pt x="2038" y="331"/>
                  </a:lnTo>
                  <a:lnTo>
                    <a:pt x="2042" y="358"/>
                  </a:lnTo>
                  <a:lnTo>
                    <a:pt x="2043" y="385"/>
                  </a:lnTo>
                  <a:lnTo>
                    <a:pt x="2042" y="411"/>
                  </a:lnTo>
                  <a:lnTo>
                    <a:pt x="2038" y="437"/>
                  </a:lnTo>
                  <a:lnTo>
                    <a:pt x="2032" y="463"/>
                  </a:lnTo>
                  <a:lnTo>
                    <a:pt x="2023" y="489"/>
                  </a:lnTo>
                  <a:lnTo>
                    <a:pt x="2018" y="501"/>
                  </a:lnTo>
                  <a:lnTo>
                    <a:pt x="2012" y="514"/>
                  </a:lnTo>
                  <a:lnTo>
                    <a:pt x="2005" y="525"/>
                  </a:lnTo>
                  <a:lnTo>
                    <a:pt x="1998" y="537"/>
                  </a:lnTo>
                  <a:lnTo>
                    <a:pt x="1990" y="548"/>
                  </a:lnTo>
                  <a:lnTo>
                    <a:pt x="1981" y="559"/>
                  </a:lnTo>
                  <a:lnTo>
                    <a:pt x="1972" y="569"/>
                  </a:lnTo>
                  <a:lnTo>
                    <a:pt x="1962" y="581"/>
                  </a:lnTo>
                  <a:lnTo>
                    <a:pt x="1962" y="581"/>
                  </a:lnTo>
                  <a:lnTo>
                    <a:pt x="1952" y="590"/>
                  </a:lnTo>
                  <a:lnTo>
                    <a:pt x="1942" y="600"/>
                  </a:lnTo>
                  <a:lnTo>
                    <a:pt x="1930" y="607"/>
                  </a:lnTo>
                  <a:lnTo>
                    <a:pt x="1919" y="615"/>
                  </a:lnTo>
                  <a:lnTo>
                    <a:pt x="1907" y="623"/>
                  </a:lnTo>
                  <a:lnTo>
                    <a:pt x="1896" y="630"/>
                  </a:lnTo>
                  <a:lnTo>
                    <a:pt x="1883" y="635"/>
                  </a:lnTo>
                  <a:lnTo>
                    <a:pt x="1871" y="641"/>
                  </a:lnTo>
                  <a:lnTo>
                    <a:pt x="1845" y="650"/>
                  </a:lnTo>
                  <a:lnTo>
                    <a:pt x="1819" y="657"/>
                  </a:lnTo>
                  <a:lnTo>
                    <a:pt x="1793" y="660"/>
                  </a:lnTo>
                  <a:lnTo>
                    <a:pt x="1766" y="661"/>
                  </a:lnTo>
                  <a:lnTo>
                    <a:pt x="1740" y="660"/>
                  </a:lnTo>
                  <a:lnTo>
                    <a:pt x="1713" y="657"/>
                  </a:lnTo>
                  <a:lnTo>
                    <a:pt x="1687" y="650"/>
                  </a:lnTo>
                  <a:lnTo>
                    <a:pt x="1661" y="641"/>
                  </a:lnTo>
                  <a:lnTo>
                    <a:pt x="1649" y="635"/>
                  </a:lnTo>
                  <a:lnTo>
                    <a:pt x="1637" y="630"/>
                  </a:lnTo>
                  <a:lnTo>
                    <a:pt x="1626" y="623"/>
                  </a:lnTo>
                  <a:lnTo>
                    <a:pt x="1613" y="615"/>
                  </a:lnTo>
                  <a:lnTo>
                    <a:pt x="1602" y="607"/>
                  </a:lnTo>
                  <a:lnTo>
                    <a:pt x="1591" y="600"/>
                  </a:lnTo>
                  <a:lnTo>
                    <a:pt x="1581" y="590"/>
                  </a:lnTo>
                  <a:lnTo>
                    <a:pt x="1570" y="581"/>
                  </a:lnTo>
                  <a:lnTo>
                    <a:pt x="1570" y="581"/>
                  </a:lnTo>
                  <a:lnTo>
                    <a:pt x="1561" y="571"/>
                  </a:lnTo>
                  <a:lnTo>
                    <a:pt x="1552" y="559"/>
                  </a:lnTo>
                  <a:lnTo>
                    <a:pt x="1535" y="538"/>
                  </a:lnTo>
                  <a:lnTo>
                    <a:pt x="1521" y="515"/>
                  </a:lnTo>
                  <a:lnTo>
                    <a:pt x="1510" y="490"/>
                  </a:lnTo>
                  <a:lnTo>
                    <a:pt x="1501" y="465"/>
                  </a:lnTo>
                  <a:lnTo>
                    <a:pt x="1494" y="439"/>
                  </a:lnTo>
                  <a:lnTo>
                    <a:pt x="1490" y="412"/>
                  </a:lnTo>
                  <a:lnTo>
                    <a:pt x="1489" y="398"/>
                  </a:lnTo>
                  <a:lnTo>
                    <a:pt x="1489" y="385"/>
                  </a:lnTo>
                  <a:lnTo>
                    <a:pt x="1489" y="385"/>
                  </a:lnTo>
                  <a:lnTo>
                    <a:pt x="1489" y="370"/>
                  </a:lnTo>
                  <a:lnTo>
                    <a:pt x="1490" y="357"/>
                  </a:lnTo>
                  <a:lnTo>
                    <a:pt x="1492" y="343"/>
                  </a:lnTo>
                  <a:lnTo>
                    <a:pt x="1494" y="330"/>
                  </a:lnTo>
                  <a:lnTo>
                    <a:pt x="1500" y="304"/>
                  </a:lnTo>
                  <a:lnTo>
                    <a:pt x="1510" y="279"/>
                  </a:lnTo>
                  <a:lnTo>
                    <a:pt x="1521" y="254"/>
                  </a:lnTo>
                  <a:lnTo>
                    <a:pt x="1535" y="230"/>
                  </a:lnTo>
                  <a:lnTo>
                    <a:pt x="1543" y="219"/>
                  </a:lnTo>
                  <a:lnTo>
                    <a:pt x="1552" y="209"/>
                  </a:lnTo>
                  <a:lnTo>
                    <a:pt x="1561" y="198"/>
                  </a:lnTo>
                  <a:lnTo>
                    <a:pt x="1570" y="189"/>
                  </a:lnTo>
                  <a:lnTo>
                    <a:pt x="1570" y="189"/>
                  </a:lnTo>
                  <a:close/>
                  <a:moveTo>
                    <a:pt x="896" y="251"/>
                  </a:moveTo>
                  <a:lnTo>
                    <a:pt x="896" y="251"/>
                  </a:lnTo>
                  <a:lnTo>
                    <a:pt x="897" y="233"/>
                  </a:lnTo>
                  <a:lnTo>
                    <a:pt x="900" y="215"/>
                  </a:lnTo>
                  <a:lnTo>
                    <a:pt x="904" y="197"/>
                  </a:lnTo>
                  <a:lnTo>
                    <a:pt x="911" y="181"/>
                  </a:lnTo>
                  <a:lnTo>
                    <a:pt x="918" y="166"/>
                  </a:lnTo>
                  <a:lnTo>
                    <a:pt x="926" y="151"/>
                  </a:lnTo>
                  <a:lnTo>
                    <a:pt x="938" y="136"/>
                  </a:lnTo>
                  <a:lnTo>
                    <a:pt x="949" y="124"/>
                  </a:lnTo>
                  <a:lnTo>
                    <a:pt x="961" y="113"/>
                  </a:lnTo>
                  <a:lnTo>
                    <a:pt x="976" y="102"/>
                  </a:lnTo>
                  <a:lnTo>
                    <a:pt x="990" y="93"/>
                  </a:lnTo>
                  <a:lnTo>
                    <a:pt x="1006" y="86"/>
                  </a:lnTo>
                  <a:lnTo>
                    <a:pt x="1022" y="79"/>
                  </a:lnTo>
                  <a:lnTo>
                    <a:pt x="1040" y="75"/>
                  </a:lnTo>
                  <a:lnTo>
                    <a:pt x="1058" y="73"/>
                  </a:lnTo>
                  <a:lnTo>
                    <a:pt x="1076" y="72"/>
                  </a:lnTo>
                  <a:lnTo>
                    <a:pt x="1076" y="72"/>
                  </a:lnTo>
                  <a:lnTo>
                    <a:pt x="1093" y="73"/>
                  </a:lnTo>
                  <a:lnTo>
                    <a:pt x="1111" y="75"/>
                  </a:lnTo>
                  <a:lnTo>
                    <a:pt x="1129" y="79"/>
                  </a:lnTo>
                  <a:lnTo>
                    <a:pt x="1145" y="86"/>
                  </a:lnTo>
                  <a:lnTo>
                    <a:pt x="1161" y="93"/>
                  </a:lnTo>
                  <a:lnTo>
                    <a:pt x="1175" y="102"/>
                  </a:lnTo>
                  <a:lnTo>
                    <a:pt x="1190" y="113"/>
                  </a:lnTo>
                  <a:lnTo>
                    <a:pt x="1202" y="124"/>
                  </a:lnTo>
                  <a:lnTo>
                    <a:pt x="1213" y="136"/>
                  </a:lnTo>
                  <a:lnTo>
                    <a:pt x="1225" y="151"/>
                  </a:lnTo>
                  <a:lnTo>
                    <a:pt x="1233" y="166"/>
                  </a:lnTo>
                  <a:lnTo>
                    <a:pt x="1240" y="181"/>
                  </a:lnTo>
                  <a:lnTo>
                    <a:pt x="1247" y="197"/>
                  </a:lnTo>
                  <a:lnTo>
                    <a:pt x="1251" y="215"/>
                  </a:lnTo>
                  <a:lnTo>
                    <a:pt x="1254" y="233"/>
                  </a:lnTo>
                  <a:lnTo>
                    <a:pt x="1255" y="251"/>
                  </a:lnTo>
                  <a:lnTo>
                    <a:pt x="1255" y="251"/>
                  </a:lnTo>
                  <a:lnTo>
                    <a:pt x="1254" y="269"/>
                  </a:lnTo>
                  <a:lnTo>
                    <a:pt x="1251" y="286"/>
                  </a:lnTo>
                  <a:lnTo>
                    <a:pt x="1247" y="304"/>
                  </a:lnTo>
                  <a:lnTo>
                    <a:pt x="1240" y="320"/>
                  </a:lnTo>
                  <a:lnTo>
                    <a:pt x="1233" y="336"/>
                  </a:lnTo>
                  <a:lnTo>
                    <a:pt x="1225" y="350"/>
                  </a:lnTo>
                  <a:lnTo>
                    <a:pt x="1213" y="365"/>
                  </a:lnTo>
                  <a:lnTo>
                    <a:pt x="1202" y="377"/>
                  </a:lnTo>
                  <a:lnTo>
                    <a:pt x="1190" y="388"/>
                  </a:lnTo>
                  <a:lnTo>
                    <a:pt x="1175" y="399"/>
                  </a:lnTo>
                  <a:lnTo>
                    <a:pt x="1161" y="408"/>
                  </a:lnTo>
                  <a:lnTo>
                    <a:pt x="1145" y="415"/>
                  </a:lnTo>
                  <a:lnTo>
                    <a:pt x="1129" y="422"/>
                  </a:lnTo>
                  <a:lnTo>
                    <a:pt x="1111" y="426"/>
                  </a:lnTo>
                  <a:lnTo>
                    <a:pt x="1093" y="428"/>
                  </a:lnTo>
                  <a:lnTo>
                    <a:pt x="1076" y="430"/>
                  </a:lnTo>
                  <a:lnTo>
                    <a:pt x="1076" y="430"/>
                  </a:lnTo>
                  <a:lnTo>
                    <a:pt x="1058" y="428"/>
                  </a:lnTo>
                  <a:lnTo>
                    <a:pt x="1040" y="426"/>
                  </a:lnTo>
                  <a:lnTo>
                    <a:pt x="1022" y="422"/>
                  </a:lnTo>
                  <a:lnTo>
                    <a:pt x="1006" y="415"/>
                  </a:lnTo>
                  <a:lnTo>
                    <a:pt x="990" y="408"/>
                  </a:lnTo>
                  <a:lnTo>
                    <a:pt x="976" y="399"/>
                  </a:lnTo>
                  <a:lnTo>
                    <a:pt x="961" y="388"/>
                  </a:lnTo>
                  <a:lnTo>
                    <a:pt x="949" y="377"/>
                  </a:lnTo>
                  <a:lnTo>
                    <a:pt x="938" y="365"/>
                  </a:lnTo>
                  <a:lnTo>
                    <a:pt x="926" y="350"/>
                  </a:lnTo>
                  <a:lnTo>
                    <a:pt x="918" y="336"/>
                  </a:lnTo>
                  <a:lnTo>
                    <a:pt x="911" y="320"/>
                  </a:lnTo>
                  <a:lnTo>
                    <a:pt x="904" y="304"/>
                  </a:lnTo>
                  <a:lnTo>
                    <a:pt x="900" y="286"/>
                  </a:lnTo>
                  <a:lnTo>
                    <a:pt x="897" y="269"/>
                  </a:lnTo>
                  <a:lnTo>
                    <a:pt x="896" y="251"/>
                  </a:lnTo>
                  <a:lnTo>
                    <a:pt x="896" y="251"/>
                  </a:lnTo>
                  <a:close/>
                  <a:moveTo>
                    <a:pt x="365" y="619"/>
                  </a:moveTo>
                  <a:lnTo>
                    <a:pt x="365" y="619"/>
                  </a:lnTo>
                  <a:lnTo>
                    <a:pt x="353" y="605"/>
                  </a:lnTo>
                  <a:lnTo>
                    <a:pt x="343" y="591"/>
                  </a:lnTo>
                  <a:lnTo>
                    <a:pt x="334" y="575"/>
                  </a:lnTo>
                  <a:lnTo>
                    <a:pt x="326" y="559"/>
                  </a:lnTo>
                  <a:lnTo>
                    <a:pt x="320" y="543"/>
                  </a:lnTo>
                  <a:lnTo>
                    <a:pt x="316" y="526"/>
                  </a:lnTo>
                  <a:lnTo>
                    <a:pt x="314" y="509"/>
                  </a:lnTo>
                  <a:lnTo>
                    <a:pt x="314" y="492"/>
                  </a:lnTo>
                  <a:lnTo>
                    <a:pt x="314" y="474"/>
                  </a:lnTo>
                  <a:lnTo>
                    <a:pt x="316" y="458"/>
                  </a:lnTo>
                  <a:lnTo>
                    <a:pt x="320" y="441"/>
                  </a:lnTo>
                  <a:lnTo>
                    <a:pt x="326" y="424"/>
                  </a:lnTo>
                  <a:lnTo>
                    <a:pt x="334" y="408"/>
                  </a:lnTo>
                  <a:lnTo>
                    <a:pt x="343" y="394"/>
                  </a:lnTo>
                  <a:lnTo>
                    <a:pt x="353" y="379"/>
                  </a:lnTo>
                  <a:lnTo>
                    <a:pt x="365" y="365"/>
                  </a:lnTo>
                  <a:lnTo>
                    <a:pt x="365" y="365"/>
                  </a:lnTo>
                  <a:lnTo>
                    <a:pt x="380" y="352"/>
                  </a:lnTo>
                  <a:lnTo>
                    <a:pt x="393" y="342"/>
                  </a:lnTo>
                  <a:lnTo>
                    <a:pt x="409" y="333"/>
                  </a:lnTo>
                  <a:lnTo>
                    <a:pt x="425" y="326"/>
                  </a:lnTo>
                  <a:lnTo>
                    <a:pt x="441" y="320"/>
                  </a:lnTo>
                  <a:lnTo>
                    <a:pt x="458" y="315"/>
                  </a:lnTo>
                  <a:lnTo>
                    <a:pt x="475" y="313"/>
                  </a:lnTo>
                  <a:lnTo>
                    <a:pt x="493" y="313"/>
                  </a:lnTo>
                  <a:lnTo>
                    <a:pt x="510" y="313"/>
                  </a:lnTo>
                  <a:lnTo>
                    <a:pt x="527" y="315"/>
                  </a:lnTo>
                  <a:lnTo>
                    <a:pt x="543" y="320"/>
                  </a:lnTo>
                  <a:lnTo>
                    <a:pt x="560" y="326"/>
                  </a:lnTo>
                  <a:lnTo>
                    <a:pt x="576" y="333"/>
                  </a:lnTo>
                  <a:lnTo>
                    <a:pt x="592" y="342"/>
                  </a:lnTo>
                  <a:lnTo>
                    <a:pt x="605" y="352"/>
                  </a:lnTo>
                  <a:lnTo>
                    <a:pt x="620" y="365"/>
                  </a:lnTo>
                  <a:lnTo>
                    <a:pt x="620" y="365"/>
                  </a:lnTo>
                  <a:lnTo>
                    <a:pt x="632" y="379"/>
                  </a:lnTo>
                  <a:lnTo>
                    <a:pt x="642" y="393"/>
                  </a:lnTo>
                  <a:lnTo>
                    <a:pt x="651" y="408"/>
                  </a:lnTo>
                  <a:lnTo>
                    <a:pt x="659" y="424"/>
                  </a:lnTo>
                  <a:lnTo>
                    <a:pt x="664" y="441"/>
                  </a:lnTo>
                  <a:lnTo>
                    <a:pt x="669" y="458"/>
                  </a:lnTo>
                  <a:lnTo>
                    <a:pt x="671" y="474"/>
                  </a:lnTo>
                  <a:lnTo>
                    <a:pt x="672" y="492"/>
                  </a:lnTo>
                  <a:lnTo>
                    <a:pt x="671" y="509"/>
                  </a:lnTo>
                  <a:lnTo>
                    <a:pt x="669" y="526"/>
                  </a:lnTo>
                  <a:lnTo>
                    <a:pt x="664" y="543"/>
                  </a:lnTo>
                  <a:lnTo>
                    <a:pt x="659" y="559"/>
                  </a:lnTo>
                  <a:lnTo>
                    <a:pt x="651" y="575"/>
                  </a:lnTo>
                  <a:lnTo>
                    <a:pt x="642" y="591"/>
                  </a:lnTo>
                  <a:lnTo>
                    <a:pt x="632" y="605"/>
                  </a:lnTo>
                  <a:lnTo>
                    <a:pt x="620" y="619"/>
                  </a:lnTo>
                  <a:lnTo>
                    <a:pt x="620" y="619"/>
                  </a:lnTo>
                  <a:lnTo>
                    <a:pt x="606" y="630"/>
                  </a:lnTo>
                  <a:lnTo>
                    <a:pt x="592" y="641"/>
                  </a:lnTo>
                  <a:lnTo>
                    <a:pt x="577" y="650"/>
                  </a:lnTo>
                  <a:lnTo>
                    <a:pt x="561" y="657"/>
                  </a:lnTo>
                  <a:lnTo>
                    <a:pt x="544" y="663"/>
                  </a:lnTo>
                  <a:lnTo>
                    <a:pt x="528" y="667"/>
                  </a:lnTo>
                  <a:lnTo>
                    <a:pt x="510" y="670"/>
                  </a:lnTo>
                  <a:lnTo>
                    <a:pt x="493" y="671"/>
                  </a:lnTo>
                  <a:lnTo>
                    <a:pt x="493" y="671"/>
                  </a:lnTo>
                  <a:lnTo>
                    <a:pt x="475" y="670"/>
                  </a:lnTo>
                  <a:lnTo>
                    <a:pt x="457" y="668"/>
                  </a:lnTo>
                  <a:lnTo>
                    <a:pt x="440" y="663"/>
                  </a:lnTo>
                  <a:lnTo>
                    <a:pt x="423" y="657"/>
                  </a:lnTo>
                  <a:lnTo>
                    <a:pt x="408" y="650"/>
                  </a:lnTo>
                  <a:lnTo>
                    <a:pt x="393" y="641"/>
                  </a:lnTo>
                  <a:lnTo>
                    <a:pt x="379" y="630"/>
                  </a:lnTo>
                  <a:lnTo>
                    <a:pt x="365" y="619"/>
                  </a:lnTo>
                  <a:lnTo>
                    <a:pt x="365" y="619"/>
                  </a:lnTo>
                  <a:close/>
                  <a:moveTo>
                    <a:pt x="251" y="1253"/>
                  </a:moveTo>
                  <a:lnTo>
                    <a:pt x="251" y="1253"/>
                  </a:lnTo>
                  <a:lnTo>
                    <a:pt x="233" y="1252"/>
                  </a:lnTo>
                  <a:lnTo>
                    <a:pt x="215" y="1250"/>
                  </a:lnTo>
                  <a:lnTo>
                    <a:pt x="197" y="1245"/>
                  </a:lnTo>
                  <a:lnTo>
                    <a:pt x="181" y="1238"/>
                  </a:lnTo>
                  <a:lnTo>
                    <a:pt x="166" y="1232"/>
                  </a:lnTo>
                  <a:lnTo>
                    <a:pt x="151" y="1223"/>
                  </a:lnTo>
                  <a:lnTo>
                    <a:pt x="137" y="1212"/>
                  </a:lnTo>
                  <a:lnTo>
                    <a:pt x="124" y="1200"/>
                  </a:lnTo>
                  <a:lnTo>
                    <a:pt x="113" y="1188"/>
                  </a:lnTo>
                  <a:lnTo>
                    <a:pt x="102" y="1174"/>
                  </a:lnTo>
                  <a:lnTo>
                    <a:pt x="93" y="1159"/>
                  </a:lnTo>
                  <a:lnTo>
                    <a:pt x="86" y="1143"/>
                  </a:lnTo>
                  <a:lnTo>
                    <a:pt x="80" y="1128"/>
                  </a:lnTo>
                  <a:lnTo>
                    <a:pt x="75" y="1110"/>
                  </a:lnTo>
                  <a:lnTo>
                    <a:pt x="73" y="1092"/>
                  </a:lnTo>
                  <a:lnTo>
                    <a:pt x="72" y="1074"/>
                  </a:lnTo>
                  <a:lnTo>
                    <a:pt x="72" y="1074"/>
                  </a:lnTo>
                  <a:lnTo>
                    <a:pt x="73" y="1056"/>
                  </a:lnTo>
                  <a:lnTo>
                    <a:pt x="75" y="1038"/>
                  </a:lnTo>
                  <a:lnTo>
                    <a:pt x="80" y="1020"/>
                  </a:lnTo>
                  <a:lnTo>
                    <a:pt x="86" y="1005"/>
                  </a:lnTo>
                  <a:lnTo>
                    <a:pt x="93" y="989"/>
                  </a:lnTo>
                  <a:lnTo>
                    <a:pt x="102" y="974"/>
                  </a:lnTo>
                  <a:lnTo>
                    <a:pt x="113" y="960"/>
                  </a:lnTo>
                  <a:lnTo>
                    <a:pt x="124" y="948"/>
                  </a:lnTo>
                  <a:lnTo>
                    <a:pt x="137" y="936"/>
                  </a:lnTo>
                  <a:lnTo>
                    <a:pt x="151" y="925"/>
                  </a:lnTo>
                  <a:lnTo>
                    <a:pt x="166" y="916"/>
                  </a:lnTo>
                  <a:lnTo>
                    <a:pt x="181" y="910"/>
                  </a:lnTo>
                  <a:lnTo>
                    <a:pt x="197" y="903"/>
                  </a:lnTo>
                  <a:lnTo>
                    <a:pt x="215" y="898"/>
                  </a:lnTo>
                  <a:lnTo>
                    <a:pt x="233" y="896"/>
                  </a:lnTo>
                  <a:lnTo>
                    <a:pt x="251" y="895"/>
                  </a:lnTo>
                  <a:lnTo>
                    <a:pt x="251" y="895"/>
                  </a:lnTo>
                  <a:lnTo>
                    <a:pt x="269" y="896"/>
                  </a:lnTo>
                  <a:lnTo>
                    <a:pt x="287" y="898"/>
                  </a:lnTo>
                  <a:lnTo>
                    <a:pt x="305" y="903"/>
                  </a:lnTo>
                  <a:lnTo>
                    <a:pt x="320" y="910"/>
                  </a:lnTo>
                  <a:lnTo>
                    <a:pt x="336" y="916"/>
                  </a:lnTo>
                  <a:lnTo>
                    <a:pt x="351" y="925"/>
                  </a:lnTo>
                  <a:lnTo>
                    <a:pt x="365" y="936"/>
                  </a:lnTo>
                  <a:lnTo>
                    <a:pt x="378" y="948"/>
                  </a:lnTo>
                  <a:lnTo>
                    <a:pt x="389" y="960"/>
                  </a:lnTo>
                  <a:lnTo>
                    <a:pt x="400" y="974"/>
                  </a:lnTo>
                  <a:lnTo>
                    <a:pt x="409" y="989"/>
                  </a:lnTo>
                  <a:lnTo>
                    <a:pt x="416" y="1005"/>
                  </a:lnTo>
                  <a:lnTo>
                    <a:pt x="422" y="1020"/>
                  </a:lnTo>
                  <a:lnTo>
                    <a:pt x="427" y="1038"/>
                  </a:lnTo>
                  <a:lnTo>
                    <a:pt x="429" y="1056"/>
                  </a:lnTo>
                  <a:lnTo>
                    <a:pt x="430" y="1074"/>
                  </a:lnTo>
                  <a:lnTo>
                    <a:pt x="430" y="1074"/>
                  </a:lnTo>
                  <a:lnTo>
                    <a:pt x="429" y="1092"/>
                  </a:lnTo>
                  <a:lnTo>
                    <a:pt x="427" y="1110"/>
                  </a:lnTo>
                  <a:lnTo>
                    <a:pt x="422" y="1128"/>
                  </a:lnTo>
                  <a:lnTo>
                    <a:pt x="416" y="1143"/>
                  </a:lnTo>
                  <a:lnTo>
                    <a:pt x="409" y="1159"/>
                  </a:lnTo>
                  <a:lnTo>
                    <a:pt x="400" y="1174"/>
                  </a:lnTo>
                  <a:lnTo>
                    <a:pt x="389" y="1188"/>
                  </a:lnTo>
                  <a:lnTo>
                    <a:pt x="378" y="1200"/>
                  </a:lnTo>
                  <a:lnTo>
                    <a:pt x="365" y="1212"/>
                  </a:lnTo>
                  <a:lnTo>
                    <a:pt x="351" y="1223"/>
                  </a:lnTo>
                  <a:lnTo>
                    <a:pt x="336" y="1232"/>
                  </a:lnTo>
                  <a:lnTo>
                    <a:pt x="320" y="1238"/>
                  </a:lnTo>
                  <a:lnTo>
                    <a:pt x="305" y="1245"/>
                  </a:lnTo>
                  <a:lnTo>
                    <a:pt x="287" y="1250"/>
                  </a:lnTo>
                  <a:lnTo>
                    <a:pt x="269" y="1252"/>
                  </a:lnTo>
                  <a:lnTo>
                    <a:pt x="251" y="1253"/>
                  </a:lnTo>
                  <a:lnTo>
                    <a:pt x="251" y="1253"/>
                  </a:lnTo>
                  <a:close/>
                  <a:moveTo>
                    <a:pt x="620" y="1783"/>
                  </a:moveTo>
                  <a:lnTo>
                    <a:pt x="620" y="1783"/>
                  </a:lnTo>
                  <a:lnTo>
                    <a:pt x="606" y="1796"/>
                  </a:lnTo>
                  <a:lnTo>
                    <a:pt x="592" y="1806"/>
                  </a:lnTo>
                  <a:lnTo>
                    <a:pt x="576" y="1815"/>
                  </a:lnTo>
                  <a:lnTo>
                    <a:pt x="560" y="1822"/>
                  </a:lnTo>
                  <a:lnTo>
                    <a:pt x="543" y="1828"/>
                  </a:lnTo>
                  <a:lnTo>
                    <a:pt x="527" y="1833"/>
                  </a:lnTo>
                  <a:lnTo>
                    <a:pt x="510" y="1835"/>
                  </a:lnTo>
                  <a:lnTo>
                    <a:pt x="493" y="1835"/>
                  </a:lnTo>
                  <a:lnTo>
                    <a:pt x="475" y="1835"/>
                  </a:lnTo>
                  <a:lnTo>
                    <a:pt x="458" y="1833"/>
                  </a:lnTo>
                  <a:lnTo>
                    <a:pt x="441" y="1828"/>
                  </a:lnTo>
                  <a:lnTo>
                    <a:pt x="425" y="1822"/>
                  </a:lnTo>
                  <a:lnTo>
                    <a:pt x="409" y="1815"/>
                  </a:lnTo>
                  <a:lnTo>
                    <a:pt x="394" y="1806"/>
                  </a:lnTo>
                  <a:lnTo>
                    <a:pt x="380" y="1796"/>
                  </a:lnTo>
                  <a:lnTo>
                    <a:pt x="365" y="1783"/>
                  </a:lnTo>
                  <a:lnTo>
                    <a:pt x="365" y="1783"/>
                  </a:lnTo>
                  <a:lnTo>
                    <a:pt x="353" y="1769"/>
                  </a:lnTo>
                  <a:lnTo>
                    <a:pt x="343" y="1755"/>
                  </a:lnTo>
                  <a:lnTo>
                    <a:pt x="334" y="1740"/>
                  </a:lnTo>
                  <a:lnTo>
                    <a:pt x="326" y="1724"/>
                  </a:lnTo>
                  <a:lnTo>
                    <a:pt x="320" y="1707"/>
                  </a:lnTo>
                  <a:lnTo>
                    <a:pt x="316" y="1690"/>
                  </a:lnTo>
                  <a:lnTo>
                    <a:pt x="314" y="1674"/>
                  </a:lnTo>
                  <a:lnTo>
                    <a:pt x="314" y="1656"/>
                  </a:lnTo>
                  <a:lnTo>
                    <a:pt x="314" y="1639"/>
                  </a:lnTo>
                  <a:lnTo>
                    <a:pt x="316" y="1622"/>
                  </a:lnTo>
                  <a:lnTo>
                    <a:pt x="320" y="1605"/>
                  </a:lnTo>
                  <a:lnTo>
                    <a:pt x="326" y="1589"/>
                  </a:lnTo>
                  <a:lnTo>
                    <a:pt x="334" y="1573"/>
                  </a:lnTo>
                  <a:lnTo>
                    <a:pt x="343" y="1557"/>
                  </a:lnTo>
                  <a:lnTo>
                    <a:pt x="353" y="1544"/>
                  </a:lnTo>
                  <a:lnTo>
                    <a:pt x="365" y="1529"/>
                  </a:lnTo>
                  <a:lnTo>
                    <a:pt x="365" y="1529"/>
                  </a:lnTo>
                  <a:lnTo>
                    <a:pt x="380" y="1517"/>
                  </a:lnTo>
                  <a:lnTo>
                    <a:pt x="393" y="1507"/>
                  </a:lnTo>
                  <a:lnTo>
                    <a:pt x="409" y="1498"/>
                  </a:lnTo>
                  <a:lnTo>
                    <a:pt x="425" y="1490"/>
                  </a:lnTo>
                  <a:lnTo>
                    <a:pt x="441" y="1485"/>
                  </a:lnTo>
                  <a:lnTo>
                    <a:pt x="458" y="1480"/>
                  </a:lnTo>
                  <a:lnTo>
                    <a:pt x="475" y="1478"/>
                  </a:lnTo>
                  <a:lnTo>
                    <a:pt x="493" y="1477"/>
                  </a:lnTo>
                  <a:lnTo>
                    <a:pt x="510" y="1478"/>
                  </a:lnTo>
                  <a:lnTo>
                    <a:pt x="527" y="1480"/>
                  </a:lnTo>
                  <a:lnTo>
                    <a:pt x="543" y="1485"/>
                  </a:lnTo>
                  <a:lnTo>
                    <a:pt x="560" y="1490"/>
                  </a:lnTo>
                  <a:lnTo>
                    <a:pt x="576" y="1498"/>
                  </a:lnTo>
                  <a:lnTo>
                    <a:pt x="592" y="1507"/>
                  </a:lnTo>
                  <a:lnTo>
                    <a:pt x="606" y="1517"/>
                  </a:lnTo>
                  <a:lnTo>
                    <a:pt x="620" y="1529"/>
                  </a:lnTo>
                  <a:lnTo>
                    <a:pt x="620" y="1529"/>
                  </a:lnTo>
                  <a:lnTo>
                    <a:pt x="631" y="1543"/>
                  </a:lnTo>
                  <a:lnTo>
                    <a:pt x="642" y="1557"/>
                  </a:lnTo>
                  <a:lnTo>
                    <a:pt x="651" y="1572"/>
                  </a:lnTo>
                  <a:lnTo>
                    <a:pt x="658" y="1588"/>
                  </a:lnTo>
                  <a:lnTo>
                    <a:pt x="664" y="1604"/>
                  </a:lnTo>
                  <a:lnTo>
                    <a:pt x="668" y="1621"/>
                  </a:lnTo>
                  <a:lnTo>
                    <a:pt x="671" y="1639"/>
                  </a:lnTo>
                  <a:lnTo>
                    <a:pt x="672" y="1656"/>
                  </a:lnTo>
                  <a:lnTo>
                    <a:pt x="672" y="1656"/>
                  </a:lnTo>
                  <a:lnTo>
                    <a:pt x="671" y="1674"/>
                  </a:lnTo>
                  <a:lnTo>
                    <a:pt x="669" y="1692"/>
                  </a:lnTo>
                  <a:lnTo>
                    <a:pt x="664" y="1708"/>
                  </a:lnTo>
                  <a:lnTo>
                    <a:pt x="658" y="1725"/>
                  </a:lnTo>
                  <a:lnTo>
                    <a:pt x="651" y="1741"/>
                  </a:lnTo>
                  <a:lnTo>
                    <a:pt x="642" y="1755"/>
                  </a:lnTo>
                  <a:lnTo>
                    <a:pt x="631" y="1770"/>
                  </a:lnTo>
                  <a:lnTo>
                    <a:pt x="620" y="1783"/>
                  </a:lnTo>
                  <a:lnTo>
                    <a:pt x="620" y="1783"/>
                  </a:lnTo>
                  <a:close/>
                  <a:moveTo>
                    <a:pt x="1255" y="1897"/>
                  </a:moveTo>
                  <a:lnTo>
                    <a:pt x="1255" y="1897"/>
                  </a:lnTo>
                  <a:lnTo>
                    <a:pt x="1254" y="1915"/>
                  </a:lnTo>
                  <a:lnTo>
                    <a:pt x="1251" y="1933"/>
                  </a:lnTo>
                  <a:lnTo>
                    <a:pt x="1247" y="1951"/>
                  </a:lnTo>
                  <a:lnTo>
                    <a:pt x="1240" y="1967"/>
                  </a:lnTo>
                  <a:lnTo>
                    <a:pt x="1233" y="1982"/>
                  </a:lnTo>
                  <a:lnTo>
                    <a:pt x="1225" y="1997"/>
                  </a:lnTo>
                  <a:lnTo>
                    <a:pt x="1213" y="2012"/>
                  </a:lnTo>
                  <a:lnTo>
                    <a:pt x="1202" y="2024"/>
                  </a:lnTo>
                  <a:lnTo>
                    <a:pt x="1190" y="2035"/>
                  </a:lnTo>
                  <a:lnTo>
                    <a:pt x="1175" y="2046"/>
                  </a:lnTo>
                  <a:lnTo>
                    <a:pt x="1161" y="2055"/>
                  </a:lnTo>
                  <a:lnTo>
                    <a:pt x="1145" y="2062"/>
                  </a:lnTo>
                  <a:lnTo>
                    <a:pt x="1129" y="2069"/>
                  </a:lnTo>
                  <a:lnTo>
                    <a:pt x="1111" y="2073"/>
                  </a:lnTo>
                  <a:lnTo>
                    <a:pt x="1093" y="2075"/>
                  </a:lnTo>
                  <a:lnTo>
                    <a:pt x="1076" y="2076"/>
                  </a:lnTo>
                  <a:lnTo>
                    <a:pt x="1076" y="2076"/>
                  </a:lnTo>
                  <a:lnTo>
                    <a:pt x="1058" y="2075"/>
                  </a:lnTo>
                  <a:lnTo>
                    <a:pt x="1040" y="2073"/>
                  </a:lnTo>
                  <a:lnTo>
                    <a:pt x="1022" y="2069"/>
                  </a:lnTo>
                  <a:lnTo>
                    <a:pt x="1006" y="2062"/>
                  </a:lnTo>
                  <a:lnTo>
                    <a:pt x="990" y="2055"/>
                  </a:lnTo>
                  <a:lnTo>
                    <a:pt x="976" y="2046"/>
                  </a:lnTo>
                  <a:lnTo>
                    <a:pt x="961" y="2035"/>
                  </a:lnTo>
                  <a:lnTo>
                    <a:pt x="949" y="2024"/>
                  </a:lnTo>
                  <a:lnTo>
                    <a:pt x="938" y="2012"/>
                  </a:lnTo>
                  <a:lnTo>
                    <a:pt x="926" y="1997"/>
                  </a:lnTo>
                  <a:lnTo>
                    <a:pt x="918" y="1982"/>
                  </a:lnTo>
                  <a:lnTo>
                    <a:pt x="911" y="1967"/>
                  </a:lnTo>
                  <a:lnTo>
                    <a:pt x="904" y="1951"/>
                  </a:lnTo>
                  <a:lnTo>
                    <a:pt x="900" y="1933"/>
                  </a:lnTo>
                  <a:lnTo>
                    <a:pt x="897" y="1915"/>
                  </a:lnTo>
                  <a:lnTo>
                    <a:pt x="896" y="1897"/>
                  </a:lnTo>
                  <a:lnTo>
                    <a:pt x="896" y="1897"/>
                  </a:lnTo>
                  <a:lnTo>
                    <a:pt x="897" y="1880"/>
                  </a:lnTo>
                  <a:lnTo>
                    <a:pt x="900" y="1862"/>
                  </a:lnTo>
                  <a:lnTo>
                    <a:pt x="904" y="1844"/>
                  </a:lnTo>
                  <a:lnTo>
                    <a:pt x="911" y="1828"/>
                  </a:lnTo>
                  <a:lnTo>
                    <a:pt x="918" y="1812"/>
                  </a:lnTo>
                  <a:lnTo>
                    <a:pt x="926" y="1798"/>
                  </a:lnTo>
                  <a:lnTo>
                    <a:pt x="938" y="1783"/>
                  </a:lnTo>
                  <a:lnTo>
                    <a:pt x="949" y="1771"/>
                  </a:lnTo>
                  <a:lnTo>
                    <a:pt x="961" y="1760"/>
                  </a:lnTo>
                  <a:lnTo>
                    <a:pt x="976" y="1749"/>
                  </a:lnTo>
                  <a:lnTo>
                    <a:pt x="990" y="1740"/>
                  </a:lnTo>
                  <a:lnTo>
                    <a:pt x="1006" y="1733"/>
                  </a:lnTo>
                  <a:lnTo>
                    <a:pt x="1022" y="1726"/>
                  </a:lnTo>
                  <a:lnTo>
                    <a:pt x="1040" y="1722"/>
                  </a:lnTo>
                  <a:lnTo>
                    <a:pt x="1058" y="1720"/>
                  </a:lnTo>
                  <a:lnTo>
                    <a:pt x="1076" y="1718"/>
                  </a:lnTo>
                  <a:lnTo>
                    <a:pt x="1076" y="1718"/>
                  </a:lnTo>
                  <a:lnTo>
                    <a:pt x="1093" y="1720"/>
                  </a:lnTo>
                  <a:lnTo>
                    <a:pt x="1111" y="1722"/>
                  </a:lnTo>
                  <a:lnTo>
                    <a:pt x="1129" y="1726"/>
                  </a:lnTo>
                  <a:lnTo>
                    <a:pt x="1145" y="1733"/>
                  </a:lnTo>
                  <a:lnTo>
                    <a:pt x="1161" y="1740"/>
                  </a:lnTo>
                  <a:lnTo>
                    <a:pt x="1175" y="1749"/>
                  </a:lnTo>
                  <a:lnTo>
                    <a:pt x="1190" y="1760"/>
                  </a:lnTo>
                  <a:lnTo>
                    <a:pt x="1202" y="1771"/>
                  </a:lnTo>
                  <a:lnTo>
                    <a:pt x="1213" y="1783"/>
                  </a:lnTo>
                  <a:lnTo>
                    <a:pt x="1225" y="1798"/>
                  </a:lnTo>
                  <a:lnTo>
                    <a:pt x="1233" y="1812"/>
                  </a:lnTo>
                  <a:lnTo>
                    <a:pt x="1240" y="1828"/>
                  </a:lnTo>
                  <a:lnTo>
                    <a:pt x="1247" y="1844"/>
                  </a:lnTo>
                  <a:lnTo>
                    <a:pt x="1251" y="1862"/>
                  </a:lnTo>
                  <a:lnTo>
                    <a:pt x="1254" y="1880"/>
                  </a:lnTo>
                  <a:lnTo>
                    <a:pt x="1255" y="1897"/>
                  </a:lnTo>
                  <a:lnTo>
                    <a:pt x="1255" y="1897"/>
                  </a:lnTo>
                  <a:close/>
                  <a:moveTo>
                    <a:pt x="1786" y="1529"/>
                  </a:moveTo>
                  <a:lnTo>
                    <a:pt x="1786" y="1529"/>
                  </a:lnTo>
                  <a:lnTo>
                    <a:pt x="1798" y="1543"/>
                  </a:lnTo>
                  <a:lnTo>
                    <a:pt x="1808" y="1557"/>
                  </a:lnTo>
                  <a:lnTo>
                    <a:pt x="1817" y="1573"/>
                  </a:lnTo>
                  <a:lnTo>
                    <a:pt x="1825" y="1589"/>
                  </a:lnTo>
                  <a:lnTo>
                    <a:pt x="1831" y="1605"/>
                  </a:lnTo>
                  <a:lnTo>
                    <a:pt x="1835" y="1622"/>
                  </a:lnTo>
                  <a:lnTo>
                    <a:pt x="1837" y="1639"/>
                  </a:lnTo>
                  <a:lnTo>
                    <a:pt x="1837" y="1656"/>
                  </a:lnTo>
                  <a:lnTo>
                    <a:pt x="1837" y="1674"/>
                  </a:lnTo>
                  <a:lnTo>
                    <a:pt x="1835" y="1690"/>
                  </a:lnTo>
                  <a:lnTo>
                    <a:pt x="1831" y="1707"/>
                  </a:lnTo>
                  <a:lnTo>
                    <a:pt x="1825" y="1724"/>
                  </a:lnTo>
                  <a:lnTo>
                    <a:pt x="1817" y="1740"/>
                  </a:lnTo>
                  <a:lnTo>
                    <a:pt x="1808" y="1754"/>
                  </a:lnTo>
                  <a:lnTo>
                    <a:pt x="1798" y="1769"/>
                  </a:lnTo>
                  <a:lnTo>
                    <a:pt x="1786" y="1783"/>
                  </a:lnTo>
                  <a:lnTo>
                    <a:pt x="1786" y="1783"/>
                  </a:lnTo>
                  <a:lnTo>
                    <a:pt x="1771" y="1796"/>
                  </a:lnTo>
                  <a:lnTo>
                    <a:pt x="1758" y="1806"/>
                  </a:lnTo>
                  <a:lnTo>
                    <a:pt x="1742" y="1815"/>
                  </a:lnTo>
                  <a:lnTo>
                    <a:pt x="1726" y="1822"/>
                  </a:lnTo>
                  <a:lnTo>
                    <a:pt x="1710" y="1828"/>
                  </a:lnTo>
                  <a:lnTo>
                    <a:pt x="1693" y="1833"/>
                  </a:lnTo>
                  <a:lnTo>
                    <a:pt x="1676" y="1835"/>
                  </a:lnTo>
                  <a:lnTo>
                    <a:pt x="1658" y="1835"/>
                  </a:lnTo>
                  <a:lnTo>
                    <a:pt x="1641" y="1835"/>
                  </a:lnTo>
                  <a:lnTo>
                    <a:pt x="1624" y="1833"/>
                  </a:lnTo>
                  <a:lnTo>
                    <a:pt x="1608" y="1828"/>
                  </a:lnTo>
                  <a:lnTo>
                    <a:pt x="1591" y="1822"/>
                  </a:lnTo>
                  <a:lnTo>
                    <a:pt x="1575" y="1815"/>
                  </a:lnTo>
                  <a:lnTo>
                    <a:pt x="1559" y="1806"/>
                  </a:lnTo>
                  <a:lnTo>
                    <a:pt x="1546" y="1796"/>
                  </a:lnTo>
                  <a:lnTo>
                    <a:pt x="1531" y="1783"/>
                  </a:lnTo>
                  <a:lnTo>
                    <a:pt x="1531" y="1783"/>
                  </a:lnTo>
                  <a:lnTo>
                    <a:pt x="1519" y="1769"/>
                  </a:lnTo>
                  <a:lnTo>
                    <a:pt x="1509" y="1755"/>
                  </a:lnTo>
                  <a:lnTo>
                    <a:pt x="1500" y="1740"/>
                  </a:lnTo>
                  <a:lnTo>
                    <a:pt x="1492" y="1724"/>
                  </a:lnTo>
                  <a:lnTo>
                    <a:pt x="1487" y="1707"/>
                  </a:lnTo>
                  <a:lnTo>
                    <a:pt x="1482" y="1690"/>
                  </a:lnTo>
                  <a:lnTo>
                    <a:pt x="1480" y="1674"/>
                  </a:lnTo>
                  <a:lnTo>
                    <a:pt x="1479" y="1656"/>
                  </a:lnTo>
                  <a:lnTo>
                    <a:pt x="1480" y="1639"/>
                  </a:lnTo>
                  <a:lnTo>
                    <a:pt x="1482" y="1622"/>
                  </a:lnTo>
                  <a:lnTo>
                    <a:pt x="1487" y="1605"/>
                  </a:lnTo>
                  <a:lnTo>
                    <a:pt x="1492" y="1589"/>
                  </a:lnTo>
                  <a:lnTo>
                    <a:pt x="1500" y="1573"/>
                  </a:lnTo>
                  <a:lnTo>
                    <a:pt x="1509" y="1557"/>
                  </a:lnTo>
                  <a:lnTo>
                    <a:pt x="1519" y="1543"/>
                  </a:lnTo>
                  <a:lnTo>
                    <a:pt x="1531" y="1529"/>
                  </a:lnTo>
                  <a:lnTo>
                    <a:pt x="1531" y="1529"/>
                  </a:lnTo>
                  <a:lnTo>
                    <a:pt x="1545" y="1518"/>
                  </a:lnTo>
                  <a:lnTo>
                    <a:pt x="1559" y="1507"/>
                  </a:lnTo>
                  <a:lnTo>
                    <a:pt x="1574" y="1498"/>
                  </a:lnTo>
                  <a:lnTo>
                    <a:pt x="1590" y="1491"/>
                  </a:lnTo>
                  <a:lnTo>
                    <a:pt x="1607" y="1485"/>
                  </a:lnTo>
                  <a:lnTo>
                    <a:pt x="1623" y="1481"/>
                  </a:lnTo>
                  <a:lnTo>
                    <a:pt x="1641" y="1478"/>
                  </a:lnTo>
                  <a:lnTo>
                    <a:pt x="1658" y="1477"/>
                  </a:lnTo>
                  <a:lnTo>
                    <a:pt x="1658" y="1477"/>
                  </a:lnTo>
                  <a:lnTo>
                    <a:pt x="1676" y="1478"/>
                  </a:lnTo>
                  <a:lnTo>
                    <a:pt x="1694" y="1480"/>
                  </a:lnTo>
                  <a:lnTo>
                    <a:pt x="1711" y="1485"/>
                  </a:lnTo>
                  <a:lnTo>
                    <a:pt x="1728" y="1491"/>
                  </a:lnTo>
                  <a:lnTo>
                    <a:pt x="1743" y="1498"/>
                  </a:lnTo>
                  <a:lnTo>
                    <a:pt x="1758" y="1507"/>
                  </a:lnTo>
                  <a:lnTo>
                    <a:pt x="1772" y="1518"/>
                  </a:lnTo>
                  <a:lnTo>
                    <a:pt x="1786" y="1529"/>
                  </a:lnTo>
                  <a:lnTo>
                    <a:pt x="1786" y="1529"/>
                  </a:lnTo>
                  <a:close/>
                  <a:moveTo>
                    <a:pt x="1076" y="1396"/>
                  </a:moveTo>
                  <a:lnTo>
                    <a:pt x="1076" y="1396"/>
                  </a:lnTo>
                  <a:lnTo>
                    <a:pt x="1059" y="1396"/>
                  </a:lnTo>
                  <a:lnTo>
                    <a:pt x="1043" y="1395"/>
                  </a:lnTo>
                  <a:lnTo>
                    <a:pt x="1026" y="1393"/>
                  </a:lnTo>
                  <a:lnTo>
                    <a:pt x="1011" y="1389"/>
                  </a:lnTo>
                  <a:lnTo>
                    <a:pt x="995" y="1386"/>
                  </a:lnTo>
                  <a:lnTo>
                    <a:pt x="979" y="1382"/>
                  </a:lnTo>
                  <a:lnTo>
                    <a:pt x="965" y="1377"/>
                  </a:lnTo>
                  <a:lnTo>
                    <a:pt x="950" y="1370"/>
                  </a:lnTo>
                  <a:lnTo>
                    <a:pt x="935" y="1365"/>
                  </a:lnTo>
                  <a:lnTo>
                    <a:pt x="922" y="1357"/>
                  </a:lnTo>
                  <a:lnTo>
                    <a:pt x="909" y="1349"/>
                  </a:lnTo>
                  <a:lnTo>
                    <a:pt x="895" y="1341"/>
                  </a:lnTo>
                  <a:lnTo>
                    <a:pt x="883" y="1332"/>
                  </a:lnTo>
                  <a:lnTo>
                    <a:pt x="870" y="1322"/>
                  </a:lnTo>
                  <a:lnTo>
                    <a:pt x="858" y="1312"/>
                  </a:lnTo>
                  <a:lnTo>
                    <a:pt x="847" y="1302"/>
                  </a:lnTo>
                  <a:lnTo>
                    <a:pt x="837" y="1291"/>
                  </a:lnTo>
                  <a:lnTo>
                    <a:pt x="827" y="1279"/>
                  </a:lnTo>
                  <a:lnTo>
                    <a:pt x="817" y="1266"/>
                  </a:lnTo>
                  <a:lnTo>
                    <a:pt x="808" y="1254"/>
                  </a:lnTo>
                  <a:lnTo>
                    <a:pt x="800" y="1241"/>
                  </a:lnTo>
                  <a:lnTo>
                    <a:pt x="792" y="1227"/>
                  </a:lnTo>
                  <a:lnTo>
                    <a:pt x="784" y="1214"/>
                  </a:lnTo>
                  <a:lnTo>
                    <a:pt x="779" y="1199"/>
                  </a:lnTo>
                  <a:lnTo>
                    <a:pt x="772" y="1185"/>
                  </a:lnTo>
                  <a:lnTo>
                    <a:pt x="767" y="1170"/>
                  </a:lnTo>
                  <a:lnTo>
                    <a:pt x="763" y="1155"/>
                  </a:lnTo>
                  <a:lnTo>
                    <a:pt x="760" y="1139"/>
                  </a:lnTo>
                  <a:lnTo>
                    <a:pt x="756" y="1123"/>
                  </a:lnTo>
                  <a:lnTo>
                    <a:pt x="754" y="1106"/>
                  </a:lnTo>
                  <a:lnTo>
                    <a:pt x="753" y="1091"/>
                  </a:lnTo>
                  <a:lnTo>
                    <a:pt x="753" y="1074"/>
                  </a:lnTo>
                  <a:lnTo>
                    <a:pt x="753" y="1074"/>
                  </a:lnTo>
                  <a:lnTo>
                    <a:pt x="753" y="1057"/>
                  </a:lnTo>
                  <a:lnTo>
                    <a:pt x="754" y="1042"/>
                  </a:lnTo>
                  <a:lnTo>
                    <a:pt x="756" y="1025"/>
                  </a:lnTo>
                  <a:lnTo>
                    <a:pt x="760" y="1009"/>
                  </a:lnTo>
                  <a:lnTo>
                    <a:pt x="763" y="993"/>
                  </a:lnTo>
                  <a:lnTo>
                    <a:pt x="767" y="978"/>
                  </a:lnTo>
                  <a:lnTo>
                    <a:pt x="772" y="963"/>
                  </a:lnTo>
                  <a:lnTo>
                    <a:pt x="779" y="949"/>
                  </a:lnTo>
                  <a:lnTo>
                    <a:pt x="784" y="934"/>
                  </a:lnTo>
                  <a:lnTo>
                    <a:pt x="792" y="921"/>
                  </a:lnTo>
                  <a:lnTo>
                    <a:pt x="800" y="907"/>
                  </a:lnTo>
                  <a:lnTo>
                    <a:pt x="808" y="894"/>
                  </a:lnTo>
                  <a:lnTo>
                    <a:pt x="817" y="882"/>
                  </a:lnTo>
                  <a:lnTo>
                    <a:pt x="827" y="869"/>
                  </a:lnTo>
                  <a:lnTo>
                    <a:pt x="837" y="857"/>
                  </a:lnTo>
                  <a:lnTo>
                    <a:pt x="847" y="846"/>
                  </a:lnTo>
                  <a:lnTo>
                    <a:pt x="858" y="836"/>
                  </a:lnTo>
                  <a:lnTo>
                    <a:pt x="870" y="826"/>
                  </a:lnTo>
                  <a:lnTo>
                    <a:pt x="883" y="816"/>
                  </a:lnTo>
                  <a:lnTo>
                    <a:pt x="895" y="807"/>
                  </a:lnTo>
                  <a:lnTo>
                    <a:pt x="909" y="799"/>
                  </a:lnTo>
                  <a:lnTo>
                    <a:pt x="922" y="791"/>
                  </a:lnTo>
                  <a:lnTo>
                    <a:pt x="935" y="783"/>
                  </a:lnTo>
                  <a:lnTo>
                    <a:pt x="950" y="778"/>
                  </a:lnTo>
                  <a:lnTo>
                    <a:pt x="965" y="771"/>
                  </a:lnTo>
                  <a:lnTo>
                    <a:pt x="979" y="766"/>
                  </a:lnTo>
                  <a:lnTo>
                    <a:pt x="995" y="762"/>
                  </a:lnTo>
                  <a:lnTo>
                    <a:pt x="1011" y="759"/>
                  </a:lnTo>
                  <a:lnTo>
                    <a:pt x="1026" y="755"/>
                  </a:lnTo>
                  <a:lnTo>
                    <a:pt x="1043" y="753"/>
                  </a:lnTo>
                  <a:lnTo>
                    <a:pt x="1059" y="752"/>
                  </a:lnTo>
                  <a:lnTo>
                    <a:pt x="1076" y="752"/>
                  </a:lnTo>
                  <a:lnTo>
                    <a:pt x="1076" y="752"/>
                  </a:lnTo>
                  <a:lnTo>
                    <a:pt x="1092" y="752"/>
                  </a:lnTo>
                  <a:lnTo>
                    <a:pt x="1108" y="753"/>
                  </a:lnTo>
                  <a:lnTo>
                    <a:pt x="1125" y="755"/>
                  </a:lnTo>
                  <a:lnTo>
                    <a:pt x="1140" y="759"/>
                  </a:lnTo>
                  <a:lnTo>
                    <a:pt x="1156" y="762"/>
                  </a:lnTo>
                  <a:lnTo>
                    <a:pt x="1172" y="766"/>
                  </a:lnTo>
                  <a:lnTo>
                    <a:pt x="1186" y="771"/>
                  </a:lnTo>
                  <a:lnTo>
                    <a:pt x="1201" y="778"/>
                  </a:lnTo>
                  <a:lnTo>
                    <a:pt x="1216" y="783"/>
                  </a:lnTo>
                  <a:lnTo>
                    <a:pt x="1229" y="791"/>
                  </a:lnTo>
                  <a:lnTo>
                    <a:pt x="1242" y="799"/>
                  </a:lnTo>
                  <a:lnTo>
                    <a:pt x="1256" y="807"/>
                  </a:lnTo>
                  <a:lnTo>
                    <a:pt x="1268" y="816"/>
                  </a:lnTo>
                  <a:lnTo>
                    <a:pt x="1281" y="826"/>
                  </a:lnTo>
                  <a:lnTo>
                    <a:pt x="1293" y="836"/>
                  </a:lnTo>
                  <a:lnTo>
                    <a:pt x="1304" y="846"/>
                  </a:lnTo>
                  <a:lnTo>
                    <a:pt x="1314" y="857"/>
                  </a:lnTo>
                  <a:lnTo>
                    <a:pt x="1324" y="869"/>
                  </a:lnTo>
                  <a:lnTo>
                    <a:pt x="1334" y="882"/>
                  </a:lnTo>
                  <a:lnTo>
                    <a:pt x="1343" y="894"/>
                  </a:lnTo>
                  <a:lnTo>
                    <a:pt x="1351" y="907"/>
                  </a:lnTo>
                  <a:lnTo>
                    <a:pt x="1359" y="921"/>
                  </a:lnTo>
                  <a:lnTo>
                    <a:pt x="1367" y="934"/>
                  </a:lnTo>
                  <a:lnTo>
                    <a:pt x="1372" y="949"/>
                  </a:lnTo>
                  <a:lnTo>
                    <a:pt x="1379" y="963"/>
                  </a:lnTo>
                  <a:lnTo>
                    <a:pt x="1384" y="978"/>
                  </a:lnTo>
                  <a:lnTo>
                    <a:pt x="1388" y="993"/>
                  </a:lnTo>
                  <a:lnTo>
                    <a:pt x="1391" y="1009"/>
                  </a:lnTo>
                  <a:lnTo>
                    <a:pt x="1395" y="1025"/>
                  </a:lnTo>
                  <a:lnTo>
                    <a:pt x="1397" y="1042"/>
                  </a:lnTo>
                  <a:lnTo>
                    <a:pt x="1398" y="1057"/>
                  </a:lnTo>
                  <a:lnTo>
                    <a:pt x="1398" y="1074"/>
                  </a:lnTo>
                  <a:lnTo>
                    <a:pt x="1398" y="1074"/>
                  </a:lnTo>
                  <a:lnTo>
                    <a:pt x="1398" y="1091"/>
                  </a:lnTo>
                  <a:lnTo>
                    <a:pt x="1396" y="1106"/>
                  </a:lnTo>
                  <a:lnTo>
                    <a:pt x="1395" y="1123"/>
                  </a:lnTo>
                  <a:lnTo>
                    <a:pt x="1391" y="1139"/>
                  </a:lnTo>
                  <a:lnTo>
                    <a:pt x="1388" y="1155"/>
                  </a:lnTo>
                  <a:lnTo>
                    <a:pt x="1384" y="1170"/>
                  </a:lnTo>
                  <a:lnTo>
                    <a:pt x="1378" y="1185"/>
                  </a:lnTo>
                  <a:lnTo>
                    <a:pt x="1372" y="1199"/>
                  </a:lnTo>
                  <a:lnTo>
                    <a:pt x="1367" y="1214"/>
                  </a:lnTo>
                  <a:lnTo>
                    <a:pt x="1359" y="1227"/>
                  </a:lnTo>
                  <a:lnTo>
                    <a:pt x="1351" y="1241"/>
                  </a:lnTo>
                  <a:lnTo>
                    <a:pt x="1343" y="1254"/>
                  </a:lnTo>
                  <a:lnTo>
                    <a:pt x="1334" y="1266"/>
                  </a:lnTo>
                  <a:lnTo>
                    <a:pt x="1324" y="1279"/>
                  </a:lnTo>
                  <a:lnTo>
                    <a:pt x="1314" y="1291"/>
                  </a:lnTo>
                  <a:lnTo>
                    <a:pt x="1304" y="1302"/>
                  </a:lnTo>
                  <a:lnTo>
                    <a:pt x="1293" y="1312"/>
                  </a:lnTo>
                  <a:lnTo>
                    <a:pt x="1281" y="1322"/>
                  </a:lnTo>
                  <a:lnTo>
                    <a:pt x="1268" y="1332"/>
                  </a:lnTo>
                  <a:lnTo>
                    <a:pt x="1256" y="1341"/>
                  </a:lnTo>
                  <a:lnTo>
                    <a:pt x="1242" y="1349"/>
                  </a:lnTo>
                  <a:lnTo>
                    <a:pt x="1229" y="1357"/>
                  </a:lnTo>
                  <a:lnTo>
                    <a:pt x="1216" y="1365"/>
                  </a:lnTo>
                  <a:lnTo>
                    <a:pt x="1201" y="1370"/>
                  </a:lnTo>
                  <a:lnTo>
                    <a:pt x="1186" y="1376"/>
                  </a:lnTo>
                  <a:lnTo>
                    <a:pt x="1172" y="1382"/>
                  </a:lnTo>
                  <a:lnTo>
                    <a:pt x="1156" y="1386"/>
                  </a:lnTo>
                  <a:lnTo>
                    <a:pt x="1140" y="1389"/>
                  </a:lnTo>
                  <a:lnTo>
                    <a:pt x="1125" y="1393"/>
                  </a:lnTo>
                  <a:lnTo>
                    <a:pt x="1108" y="1394"/>
                  </a:lnTo>
                  <a:lnTo>
                    <a:pt x="1092" y="1396"/>
                  </a:lnTo>
                  <a:lnTo>
                    <a:pt x="1076" y="1396"/>
                  </a:lnTo>
                  <a:lnTo>
                    <a:pt x="1076" y="1396"/>
                  </a:lnTo>
                  <a:close/>
                  <a:moveTo>
                    <a:pt x="1900" y="1253"/>
                  </a:moveTo>
                  <a:lnTo>
                    <a:pt x="1900" y="1253"/>
                  </a:lnTo>
                  <a:lnTo>
                    <a:pt x="1882" y="1252"/>
                  </a:lnTo>
                  <a:lnTo>
                    <a:pt x="1864" y="1250"/>
                  </a:lnTo>
                  <a:lnTo>
                    <a:pt x="1846" y="1245"/>
                  </a:lnTo>
                  <a:lnTo>
                    <a:pt x="1831" y="1238"/>
                  </a:lnTo>
                  <a:lnTo>
                    <a:pt x="1815" y="1232"/>
                  </a:lnTo>
                  <a:lnTo>
                    <a:pt x="1800" y="1223"/>
                  </a:lnTo>
                  <a:lnTo>
                    <a:pt x="1786" y="1212"/>
                  </a:lnTo>
                  <a:lnTo>
                    <a:pt x="1773" y="1200"/>
                  </a:lnTo>
                  <a:lnTo>
                    <a:pt x="1762" y="1188"/>
                  </a:lnTo>
                  <a:lnTo>
                    <a:pt x="1751" y="1174"/>
                  </a:lnTo>
                  <a:lnTo>
                    <a:pt x="1742" y="1159"/>
                  </a:lnTo>
                  <a:lnTo>
                    <a:pt x="1735" y="1143"/>
                  </a:lnTo>
                  <a:lnTo>
                    <a:pt x="1729" y="1128"/>
                  </a:lnTo>
                  <a:lnTo>
                    <a:pt x="1724" y="1110"/>
                  </a:lnTo>
                  <a:lnTo>
                    <a:pt x="1722" y="1092"/>
                  </a:lnTo>
                  <a:lnTo>
                    <a:pt x="1721" y="1074"/>
                  </a:lnTo>
                  <a:lnTo>
                    <a:pt x="1721" y="1074"/>
                  </a:lnTo>
                  <a:lnTo>
                    <a:pt x="1722" y="1056"/>
                  </a:lnTo>
                  <a:lnTo>
                    <a:pt x="1724" y="1038"/>
                  </a:lnTo>
                  <a:lnTo>
                    <a:pt x="1729" y="1020"/>
                  </a:lnTo>
                  <a:lnTo>
                    <a:pt x="1735" y="1005"/>
                  </a:lnTo>
                  <a:lnTo>
                    <a:pt x="1742" y="989"/>
                  </a:lnTo>
                  <a:lnTo>
                    <a:pt x="1751" y="974"/>
                  </a:lnTo>
                  <a:lnTo>
                    <a:pt x="1762" y="960"/>
                  </a:lnTo>
                  <a:lnTo>
                    <a:pt x="1773" y="948"/>
                  </a:lnTo>
                  <a:lnTo>
                    <a:pt x="1786" y="936"/>
                  </a:lnTo>
                  <a:lnTo>
                    <a:pt x="1800" y="925"/>
                  </a:lnTo>
                  <a:lnTo>
                    <a:pt x="1815" y="916"/>
                  </a:lnTo>
                  <a:lnTo>
                    <a:pt x="1831" y="910"/>
                  </a:lnTo>
                  <a:lnTo>
                    <a:pt x="1846" y="903"/>
                  </a:lnTo>
                  <a:lnTo>
                    <a:pt x="1864" y="898"/>
                  </a:lnTo>
                  <a:lnTo>
                    <a:pt x="1882" y="896"/>
                  </a:lnTo>
                  <a:lnTo>
                    <a:pt x="1900" y="895"/>
                  </a:lnTo>
                  <a:lnTo>
                    <a:pt x="1900" y="895"/>
                  </a:lnTo>
                  <a:lnTo>
                    <a:pt x="1918" y="896"/>
                  </a:lnTo>
                  <a:lnTo>
                    <a:pt x="1936" y="898"/>
                  </a:lnTo>
                  <a:lnTo>
                    <a:pt x="1954" y="903"/>
                  </a:lnTo>
                  <a:lnTo>
                    <a:pt x="1970" y="910"/>
                  </a:lnTo>
                  <a:lnTo>
                    <a:pt x="1985" y="916"/>
                  </a:lnTo>
                  <a:lnTo>
                    <a:pt x="2000" y="925"/>
                  </a:lnTo>
                  <a:lnTo>
                    <a:pt x="2014" y="936"/>
                  </a:lnTo>
                  <a:lnTo>
                    <a:pt x="2027" y="948"/>
                  </a:lnTo>
                  <a:lnTo>
                    <a:pt x="2038" y="960"/>
                  </a:lnTo>
                  <a:lnTo>
                    <a:pt x="2049" y="974"/>
                  </a:lnTo>
                  <a:lnTo>
                    <a:pt x="2058" y="989"/>
                  </a:lnTo>
                  <a:lnTo>
                    <a:pt x="2065" y="1005"/>
                  </a:lnTo>
                  <a:lnTo>
                    <a:pt x="2071" y="1020"/>
                  </a:lnTo>
                  <a:lnTo>
                    <a:pt x="2076" y="1038"/>
                  </a:lnTo>
                  <a:lnTo>
                    <a:pt x="2078" y="1056"/>
                  </a:lnTo>
                  <a:lnTo>
                    <a:pt x="2079" y="1074"/>
                  </a:lnTo>
                  <a:lnTo>
                    <a:pt x="2079" y="1074"/>
                  </a:lnTo>
                  <a:lnTo>
                    <a:pt x="2078" y="1092"/>
                  </a:lnTo>
                  <a:lnTo>
                    <a:pt x="2076" y="1110"/>
                  </a:lnTo>
                  <a:lnTo>
                    <a:pt x="2071" y="1128"/>
                  </a:lnTo>
                  <a:lnTo>
                    <a:pt x="2065" y="1143"/>
                  </a:lnTo>
                  <a:lnTo>
                    <a:pt x="2058" y="1159"/>
                  </a:lnTo>
                  <a:lnTo>
                    <a:pt x="2049" y="1174"/>
                  </a:lnTo>
                  <a:lnTo>
                    <a:pt x="2038" y="1188"/>
                  </a:lnTo>
                  <a:lnTo>
                    <a:pt x="2027" y="1200"/>
                  </a:lnTo>
                  <a:lnTo>
                    <a:pt x="2014" y="1212"/>
                  </a:lnTo>
                  <a:lnTo>
                    <a:pt x="2000" y="1223"/>
                  </a:lnTo>
                  <a:lnTo>
                    <a:pt x="1985" y="1232"/>
                  </a:lnTo>
                  <a:lnTo>
                    <a:pt x="1970" y="1238"/>
                  </a:lnTo>
                  <a:lnTo>
                    <a:pt x="1954" y="1245"/>
                  </a:lnTo>
                  <a:lnTo>
                    <a:pt x="1936" y="1250"/>
                  </a:lnTo>
                  <a:lnTo>
                    <a:pt x="1918" y="1252"/>
                  </a:lnTo>
                  <a:lnTo>
                    <a:pt x="1900" y="1253"/>
                  </a:lnTo>
                  <a:lnTo>
                    <a:pt x="1900" y="1253"/>
                  </a:lnTo>
                  <a:close/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" name="Freeform 175">
              <a:extLst>
                <a:ext uri="{FF2B5EF4-FFF2-40B4-BE49-F238E27FC236}">
                  <a16:creationId xmlns:a16="http://schemas.microsoft.com/office/drawing/2014/main" xmlns="" id="{614E22F5-E664-4C96-A480-87D62456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" y="1448"/>
              <a:ext cx="48" cy="126"/>
            </a:xfrm>
            <a:custGeom>
              <a:avLst/>
              <a:gdLst>
                <a:gd name="T0" fmla="*/ 15 w 144"/>
                <a:gd name="T1" fmla="*/ 311 h 380"/>
                <a:gd name="T2" fmla="*/ 0 w 144"/>
                <a:gd name="T3" fmla="*/ 324 h 380"/>
                <a:gd name="T4" fmla="*/ 45 w 144"/>
                <a:gd name="T5" fmla="*/ 380 h 380"/>
                <a:gd name="T6" fmla="*/ 61 w 144"/>
                <a:gd name="T7" fmla="*/ 365 h 380"/>
                <a:gd name="T8" fmla="*/ 61 w 144"/>
                <a:gd name="T9" fmla="*/ 365 h 380"/>
                <a:gd name="T10" fmla="*/ 79 w 144"/>
                <a:gd name="T11" fmla="*/ 350 h 380"/>
                <a:gd name="T12" fmla="*/ 94 w 144"/>
                <a:gd name="T13" fmla="*/ 333 h 380"/>
                <a:gd name="T14" fmla="*/ 107 w 144"/>
                <a:gd name="T15" fmla="*/ 314 h 380"/>
                <a:gd name="T16" fmla="*/ 119 w 144"/>
                <a:gd name="T17" fmla="*/ 295 h 380"/>
                <a:gd name="T18" fmla="*/ 128 w 144"/>
                <a:gd name="T19" fmla="*/ 275 h 380"/>
                <a:gd name="T20" fmla="*/ 135 w 144"/>
                <a:gd name="T21" fmla="*/ 254 h 380"/>
                <a:gd name="T22" fmla="*/ 140 w 144"/>
                <a:gd name="T23" fmla="*/ 232 h 380"/>
                <a:gd name="T24" fmla="*/ 143 w 144"/>
                <a:gd name="T25" fmla="*/ 211 h 380"/>
                <a:gd name="T26" fmla="*/ 144 w 144"/>
                <a:gd name="T27" fmla="*/ 189 h 380"/>
                <a:gd name="T28" fmla="*/ 143 w 144"/>
                <a:gd name="T29" fmla="*/ 167 h 380"/>
                <a:gd name="T30" fmla="*/ 140 w 144"/>
                <a:gd name="T31" fmla="*/ 145 h 380"/>
                <a:gd name="T32" fmla="*/ 134 w 144"/>
                <a:gd name="T33" fmla="*/ 124 h 380"/>
                <a:gd name="T34" fmla="*/ 126 w 144"/>
                <a:gd name="T35" fmla="*/ 103 h 380"/>
                <a:gd name="T36" fmla="*/ 117 w 144"/>
                <a:gd name="T37" fmla="*/ 82 h 380"/>
                <a:gd name="T38" fmla="*/ 105 w 144"/>
                <a:gd name="T39" fmla="*/ 62 h 380"/>
                <a:gd name="T40" fmla="*/ 91 w 144"/>
                <a:gd name="T41" fmla="*/ 44 h 380"/>
                <a:gd name="T42" fmla="*/ 91 w 144"/>
                <a:gd name="T43" fmla="*/ 44 h 380"/>
                <a:gd name="T44" fmla="*/ 80 w 144"/>
                <a:gd name="T45" fmla="*/ 32 h 380"/>
                <a:gd name="T46" fmla="*/ 68 w 144"/>
                <a:gd name="T47" fmla="*/ 20 h 380"/>
                <a:gd name="T48" fmla="*/ 56 w 144"/>
                <a:gd name="T49" fmla="*/ 10 h 380"/>
                <a:gd name="T50" fmla="*/ 42 w 144"/>
                <a:gd name="T51" fmla="*/ 0 h 380"/>
                <a:gd name="T52" fmla="*/ 2 w 144"/>
                <a:gd name="T53" fmla="*/ 60 h 380"/>
                <a:gd name="T54" fmla="*/ 2 w 144"/>
                <a:gd name="T55" fmla="*/ 60 h 380"/>
                <a:gd name="T56" fmla="*/ 15 w 144"/>
                <a:gd name="T57" fmla="*/ 69 h 380"/>
                <a:gd name="T58" fmla="*/ 27 w 144"/>
                <a:gd name="T59" fmla="*/ 80 h 380"/>
                <a:gd name="T60" fmla="*/ 37 w 144"/>
                <a:gd name="T61" fmla="*/ 91 h 380"/>
                <a:gd name="T62" fmla="*/ 47 w 144"/>
                <a:gd name="T63" fmla="*/ 104 h 380"/>
                <a:gd name="T64" fmla="*/ 54 w 144"/>
                <a:gd name="T65" fmla="*/ 117 h 380"/>
                <a:gd name="T66" fmla="*/ 60 w 144"/>
                <a:gd name="T67" fmla="*/ 130 h 380"/>
                <a:gd name="T68" fmla="*/ 66 w 144"/>
                <a:gd name="T69" fmla="*/ 145 h 380"/>
                <a:gd name="T70" fmla="*/ 69 w 144"/>
                <a:gd name="T71" fmla="*/ 160 h 380"/>
                <a:gd name="T72" fmla="*/ 71 w 144"/>
                <a:gd name="T73" fmla="*/ 174 h 380"/>
                <a:gd name="T74" fmla="*/ 73 w 144"/>
                <a:gd name="T75" fmla="*/ 190 h 380"/>
                <a:gd name="T76" fmla="*/ 71 w 144"/>
                <a:gd name="T77" fmla="*/ 204 h 380"/>
                <a:gd name="T78" fmla="*/ 69 w 144"/>
                <a:gd name="T79" fmla="*/ 220 h 380"/>
                <a:gd name="T80" fmla="*/ 66 w 144"/>
                <a:gd name="T81" fmla="*/ 235 h 380"/>
                <a:gd name="T82" fmla="*/ 61 w 144"/>
                <a:gd name="T83" fmla="*/ 249 h 380"/>
                <a:gd name="T84" fmla="*/ 55 w 144"/>
                <a:gd name="T85" fmla="*/ 264 h 380"/>
                <a:gd name="T86" fmla="*/ 46 w 144"/>
                <a:gd name="T87" fmla="*/ 277 h 380"/>
                <a:gd name="T88" fmla="*/ 46 w 144"/>
                <a:gd name="T89" fmla="*/ 277 h 380"/>
                <a:gd name="T90" fmla="*/ 39 w 144"/>
                <a:gd name="T91" fmla="*/ 286 h 380"/>
                <a:gd name="T92" fmla="*/ 32 w 144"/>
                <a:gd name="T93" fmla="*/ 295 h 380"/>
                <a:gd name="T94" fmla="*/ 24 w 144"/>
                <a:gd name="T95" fmla="*/ 303 h 380"/>
                <a:gd name="T96" fmla="*/ 15 w 144"/>
                <a:gd name="T97" fmla="*/ 311 h 380"/>
                <a:gd name="T98" fmla="*/ 15 w 144"/>
                <a:gd name="T99" fmla="*/ 311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380">
                  <a:moveTo>
                    <a:pt x="15" y="311"/>
                  </a:moveTo>
                  <a:lnTo>
                    <a:pt x="0" y="324"/>
                  </a:lnTo>
                  <a:lnTo>
                    <a:pt x="45" y="380"/>
                  </a:lnTo>
                  <a:lnTo>
                    <a:pt x="61" y="365"/>
                  </a:lnTo>
                  <a:lnTo>
                    <a:pt x="61" y="365"/>
                  </a:lnTo>
                  <a:lnTo>
                    <a:pt x="79" y="350"/>
                  </a:lnTo>
                  <a:lnTo>
                    <a:pt x="94" y="333"/>
                  </a:lnTo>
                  <a:lnTo>
                    <a:pt x="107" y="314"/>
                  </a:lnTo>
                  <a:lnTo>
                    <a:pt x="119" y="295"/>
                  </a:lnTo>
                  <a:lnTo>
                    <a:pt x="128" y="275"/>
                  </a:lnTo>
                  <a:lnTo>
                    <a:pt x="135" y="254"/>
                  </a:lnTo>
                  <a:lnTo>
                    <a:pt x="140" y="232"/>
                  </a:lnTo>
                  <a:lnTo>
                    <a:pt x="143" y="211"/>
                  </a:lnTo>
                  <a:lnTo>
                    <a:pt x="144" y="189"/>
                  </a:lnTo>
                  <a:lnTo>
                    <a:pt x="143" y="167"/>
                  </a:lnTo>
                  <a:lnTo>
                    <a:pt x="140" y="145"/>
                  </a:lnTo>
                  <a:lnTo>
                    <a:pt x="134" y="124"/>
                  </a:lnTo>
                  <a:lnTo>
                    <a:pt x="126" y="103"/>
                  </a:lnTo>
                  <a:lnTo>
                    <a:pt x="117" y="82"/>
                  </a:lnTo>
                  <a:lnTo>
                    <a:pt x="105" y="62"/>
                  </a:lnTo>
                  <a:lnTo>
                    <a:pt x="91" y="44"/>
                  </a:lnTo>
                  <a:lnTo>
                    <a:pt x="91" y="44"/>
                  </a:lnTo>
                  <a:lnTo>
                    <a:pt x="80" y="32"/>
                  </a:lnTo>
                  <a:lnTo>
                    <a:pt x="68" y="20"/>
                  </a:lnTo>
                  <a:lnTo>
                    <a:pt x="56" y="10"/>
                  </a:lnTo>
                  <a:lnTo>
                    <a:pt x="42" y="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15" y="69"/>
                  </a:lnTo>
                  <a:lnTo>
                    <a:pt x="27" y="80"/>
                  </a:lnTo>
                  <a:lnTo>
                    <a:pt x="37" y="91"/>
                  </a:lnTo>
                  <a:lnTo>
                    <a:pt x="47" y="104"/>
                  </a:lnTo>
                  <a:lnTo>
                    <a:pt x="54" y="117"/>
                  </a:lnTo>
                  <a:lnTo>
                    <a:pt x="60" y="130"/>
                  </a:lnTo>
                  <a:lnTo>
                    <a:pt x="66" y="145"/>
                  </a:lnTo>
                  <a:lnTo>
                    <a:pt x="69" y="160"/>
                  </a:lnTo>
                  <a:lnTo>
                    <a:pt x="71" y="174"/>
                  </a:lnTo>
                  <a:lnTo>
                    <a:pt x="73" y="190"/>
                  </a:lnTo>
                  <a:lnTo>
                    <a:pt x="71" y="204"/>
                  </a:lnTo>
                  <a:lnTo>
                    <a:pt x="69" y="220"/>
                  </a:lnTo>
                  <a:lnTo>
                    <a:pt x="66" y="235"/>
                  </a:lnTo>
                  <a:lnTo>
                    <a:pt x="61" y="249"/>
                  </a:lnTo>
                  <a:lnTo>
                    <a:pt x="55" y="264"/>
                  </a:lnTo>
                  <a:lnTo>
                    <a:pt x="46" y="277"/>
                  </a:lnTo>
                  <a:lnTo>
                    <a:pt x="46" y="277"/>
                  </a:lnTo>
                  <a:lnTo>
                    <a:pt x="39" y="286"/>
                  </a:lnTo>
                  <a:lnTo>
                    <a:pt x="32" y="295"/>
                  </a:lnTo>
                  <a:lnTo>
                    <a:pt x="24" y="303"/>
                  </a:lnTo>
                  <a:lnTo>
                    <a:pt x="15" y="311"/>
                  </a:lnTo>
                  <a:lnTo>
                    <a:pt x="15" y="311"/>
                  </a:lnTo>
                  <a:close/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18152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Подход к внедрению </a:t>
            </a:r>
            <a:r>
              <a:rPr lang="ru-RU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Тура-</a:t>
            </a:r>
            <a:r>
              <a:rPr lang="en-US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BRIEF</a:t>
            </a:r>
            <a:endParaRPr lang="ru-RU" sz="2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E3CBCBBD-2368-4E19-9592-FA366994FCC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78338" y="3940740"/>
          <a:ext cx="2786909" cy="2656685"/>
        </p:xfrm>
        <a:graphic>
          <a:graphicData uri="http://schemas.openxmlformats.org/drawingml/2006/table">
            <a:tbl>
              <a:tblPr/>
              <a:tblGrid>
                <a:gridCol w="2786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24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Проведем аудит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, 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рассчитаем бюджет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 </a:t>
                      </a:r>
                      <a:b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</a:b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и выделим вам персонального специалиста для ведения проекта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</a:txBody>
                  <a:tcPr marL="45709" marR="45709" marT="45709" marB="4570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6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</a:txBody>
                  <a:tcPr marL="45709" marR="45709" marT="45709" marB="4570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</a:txBody>
                  <a:tcPr marL="45709" marR="45709" marT="45709" marB="4570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7499507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6EAFC33F-86BD-4F2B-8212-4688E8AD6DC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75696" y="3940740"/>
          <a:ext cx="2670848" cy="2138525"/>
        </p:xfrm>
        <a:graphic>
          <a:graphicData uri="http://schemas.openxmlformats.org/drawingml/2006/table">
            <a:tbl>
              <a:tblPr/>
              <a:tblGrid>
                <a:gridCol w="26708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24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Подготовим пилот </a:t>
                      </a: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/>
                      </a:r>
                      <a:b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</a:b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и перечень критериев для оценки эффективности проекта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</a:txBody>
                  <a:tcPr marL="45709" marR="45709" marT="45709" marB="4570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6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</a:txBody>
                  <a:tcPr marL="45709" marR="45709" marT="45709" marB="4570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</a:txBody>
                  <a:tcPr marL="45709" marR="45709" marT="45709" marB="4570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7499507"/>
                  </a:ext>
                </a:extLst>
              </a:tr>
            </a:tbl>
          </a:graphicData>
        </a:graphic>
      </p:graphicFrame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xmlns="" id="{86C59BAD-0CFB-44E6-9876-EEED0AA201F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694359" y="3940740"/>
          <a:ext cx="2670848" cy="2382365"/>
        </p:xfrm>
        <a:graphic>
          <a:graphicData uri="http://schemas.openxmlformats.org/drawingml/2006/table">
            <a:tbl>
              <a:tblPr/>
              <a:tblGrid>
                <a:gridCol w="26708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24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 Проведем пилот*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/>
                      </a:r>
                      <a:b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</a:b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и по результатам подготовим план внедрения системы в вашу инфраструктуру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</a:txBody>
                  <a:tcPr marL="45709" marR="45709" marT="45709" marB="4570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6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</a:txBody>
                  <a:tcPr marL="45709" marR="45709" marT="45709" marB="4570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</a:txBody>
                  <a:tcPr marL="45709" marR="45709" marT="45709" marB="4570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7499507"/>
                  </a:ext>
                </a:extLst>
              </a:tr>
            </a:tbl>
          </a:graphicData>
        </a:graphic>
      </p:graphicFrame>
      <p:graphicFrame>
        <p:nvGraphicFramePr>
          <p:cNvPr id="39" name="Таблица 38">
            <a:extLst>
              <a:ext uri="{FF2B5EF4-FFF2-40B4-BE49-F238E27FC236}">
                <a16:creationId xmlns:a16="http://schemas.microsoft.com/office/drawing/2014/main" xmlns="" id="{3C60BDC3-3E2A-438F-85FB-71D529131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221603"/>
              </p:ext>
            </p:extLst>
          </p:nvPr>
        </p:nvGraphicFramePr>
        <p:xfrm>
          <a:off x="1601390" y="6331186"/>
          <a:ext cx="8567141" cy="1067153"/>
        </p:xfrm>
        <a:graphic>
          <a:graphicData uri="http://schemas.openxmlformats.org/drawingml/2006/table">
            <a:tbl>
              <a:tblPr/>
              <a:tblGrid>
                <a:gridCol w="8567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24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</a:txBody>
                  <a:tcPr marL="45709" marR="45709" marT="45709" marB="4570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6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</a:txBody>
                  <a:tcPr marL="45709" marR="45709" marT="45709" marB="4570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</a:txBody>
                  <a:tcPr marL="45709" marR="45709" marT="45709" marB="4570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7499507"/>
                  </a:ext>
                </a:extLst>
              </a:tr>
            </a:tbl>
          </a:graphicData>
        </a:graphic>
      </p:graphicFrame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4ABB9E22-904B-4503-9C83-1C164B47C19F}"/>
              </a:ext>
            </a:extLst>
          </p:cNvPr>
          <p:cNvGrpSpPr/>
          <p:nvPr/>
        </p:nvGrpSpPr>
        <p:grpSpPr>
          <a:xfrm>
            <a:off x="5031120" y="1625092"/>
            <a:ext cx="2160000" cy="2160000"/>
            <a:chOff x="5016000" y="1625092"/>
            <a:chExt cx="2160000" cy="2160000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xmlns="" id="{2E4BD1F2-7AA2-4A77-BB8E-A5344D1560AB}"/>
                </a:ext>
              </a:extLst>
            </p:cNvPr>
            <p:cNvSpPr/>
            <p:nvPr/>
          </p:nvSpPr>
          <p:spPr>
            <a:xfrm>
              <a:off x="5016000" y="1625092"/>
              <a:ext cx="2160000" cy="2160000"/>
            </a:xfrm>
            <a:prstGeom prst="ellipse">
              <a:avLst/>
            </a:prstGeom>
            <a:solidFill>
              <a:srgbClr val="41CED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xmlns="" id="{308C19C5-0E86-482E-B34F-84880AD0F2F4}"/>
                </a:ext>
              </a:extLst>
            </p:cNvPr>
            <p:cNvSpPr/>
            <p:nvPr/>
          </p:nvSpPr>
          <p:spPr>
            <a:xfrm>
              <a:off x="5286000" y="1895092"/>
              <a:ext cx="1620000" cy="1620000"/>
            </a:xfrm>
            <a:prstGeom prst="ellipse">
              <a:avLst/>
            </a:prstGeom>
            <a:solidFill>
              <a:srgbClr val="41CED9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xmlns="" id="{3064FFE7-5718-4AB1-89AB-73B52EBF123D}"/>
                </a:ext>
              </a:extLst>
            </p:cNvPr>
            <p:cNvSpPr/>
            <p:nvPr/>
          </p:nvSpPr>
          <p:spPr>
            <a:xfrm>
              <a:off x="5556000" y="2165092"/>
              <a:ext cx="1080000" cy="1080000"/>
            </a:xfrm>
            <a:prstGeom prst="ellipse">
              <a:avLst/>
            </a:prstGeom>
            <a:solidFill>
              <a:srgbClr val="41CED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F90BF36F-F9F1-411E-8D3E-9C00F8BAE6F8}"/>
              </a:ext>
            </a:extLst>
          </p:cNvPr>
          <p:cNvGrpSpPr/>
          <p:nvPr/>
        </p:nvGrpSpPr>
        <p:grpSpPr>
          <a:xfrm>
            <a:off x="5803928" y="2341641"/>
            <a:ext cx="584145" cy="726903"/>
            <a:chOff x="4249738" y="3033713"/>
            <a:chExt cx="636588" cy="792163"/>
          </a:xfrm>
          <a:solidFill>
            <a:schemeClr val="bg1"/>
          </a:solidFill>
        </p:grpSpPr>
        <p:sp>
          <p:nvSpPr>
            <p:cNvPr id="46" name="Freeform 212">
              <a:extLst>
                <a:ext uri="{FF2B5EF4-FFF2-40B4-BE49-F238E27FC236}">
                  <a16:creationId xmlns:a16="http://schemas.microsoft.com/office/drawing/2014/main" xmlns="" id="{837D671B-0D2E-4508-A747-16406F864A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188" y="3570288"/>
              <a:ext cx="217488" cy="255588"/>
            </a:xfrm>
            <a:custGeom>
              <a:avLst/>
              <a:gdLst>
                <a:gd name="T0" fmla="*/ 764 w 959"/>
                <a:gd name="T1" fmla="*/ 508 h 1130"/>
                <a:gd name="T2" fmla="*/ 626 w 959"/>
                <a:gd name="T3" fmla="*/ 578 h 1130"/>
                <a:gd name="T4" fmla="*/ 498 w 959"/>
                <a:gd name="T5" fmla="*/ 617 h 1130"/>
                <a:gd name="T6" fmla="*/ 425 w 959"/>
                <a:gd name="T7" fmla="*/ 632 h 1130"/>
                <a:gd name="T8" fmla="*/ 376 w 959"/>
                <a:gd name="T9" fmla="*/ 617 h 1130"/>
                <a:gd name="T10" fmla="*/ 355 w 959"/>
                <a:gd name="T11" fmla="*/ 567 h 1130"/>
                <a:gd name="T12" fmla="*/ 343 w 959"/>
                <a:gd name="T13" fmla="*/ 465 h 1130"/>
                <a:gd name="T14" fmla="*/ 348 w 959"/>
                <a:gd name="T15" fmla="*/ 316 h 1130"/>
                <a:gd name="T16" fmla="*/ 395 w 959"/>
                <a:gd name="T17" fmla="*/ 160 h 1130"/>
                <a:gd name="T18" fmla="*/ 420 w 959"/>
                <a:gd name="T19" fmla="*/ 120 h 1130"/>
                <a:gd name="T20" fmla="*/ 300 w 959"/>
                <a:gd name="T21" fmla="*/ 175 h 1130"/>
                <a:gd name="T22" fmla="*/ 205 w 959"/>
                <a:gd name="T23" fmla="*/ 280 h 1130"/>
                <a:gd name="T24" fmla="*/ 156 w 959"/>
                <a:gd name="T25" fmla="*/ 434 h 1130"/>
                <a:gd name="T26" fmla="*/ 129 w 959"/>
                <a:gd name="T27" fmla="*/ 634 h 1130"/>
                <a:gd name="T28" fmla="*/ 115 w 959"/>
                <a:gd name="T29" fmla="*/ 836 h 1130"/>
                <a:gd name="T30" fmla="*/ 111 w 959"/>
                <a:gd name="T31" fmla="*/ 998 h 1130"/>
                <a:gd name="T32" fmla="*/ 274 w 959"/>
                <a:gd name="T33" fmla="*/ 938 h 1130"/>
                <a:gd name="T34" fmla="*/ 475 w 959"/>
                <a:gd name="T35" fmla="*/ 854 h 1130"/>
                <a:gd name="T36" fmla="*/ 663 w 959"/>
                <a:gd name="T37" fmla="*/ 757 h 1130"/>
                <a:gd name="T38" fmla="*/ 783 w 959"/>
                <a:gd name="T39" fmla="*/ 657 h 1130"/>
                <a:gd name="T40" fmla="*/ 833 w 959"/>
                <a:gd name="T41" fmla="*/ 557 h 1130"/>
                <a:gd name="T42" fmla="*/ 847 w 959"/>
                <a:gd name="T43" fmla="*/ 426 h 1130"/>
                <a:gd name="T44" fmla="*/ 486 w 959"/>
                <a:gd name="T45" fmla="*/ 508 h 1130"/>
                <a:gd name="T46" fmla="*/ 614 w 959"/>
                <a:gd name="T47" fmla="*/ 465 h 1130"/>
                <a:gd name="T48" fmla="*/ 732 w 959"/>
                <a:gd name="T49" fmla="*/ 392 h 1130"/>
                <a:gd name="T50" fmla="*/ 766 w 959"/>
                <a:gd name="T51" fmla="*/ 350 h 1130"/>
                <a:gd name="T52" fmla="*/ 807 w 959"/>
                <a:gd name="T53" fmla="*/ 278 h 1130"/>
                <a:gd name="T54" fmla="*/ 828 w 959"/>
                <a:gd name="T55" fmla="*/ 241 h 1130"/>
                <a:gd name="T56" fmla="*/ 891 w 959"/>
                <a:gd name="T57" fmla="*/ 234 h 1130"/>
                <a:gd name="T58" fmla="*/ 947 w 959"/>
                <a:gd name="T59" fmla="*/ 351 h 1130"/>
                <a:gd name="T60" fmla="*/ 952 w 959"/>
                <a:gd name="T61" fmla="*/ 543 h 1130"/>
                <a:gd name="T62" fmla="*/ 873 w 959"/>
                <a:gd name="T63" fmla="*/ 722 h 1130"/>
                <a:gd name="T64" fmla="*/ 830 w 959"/>
                <a:gd name="T65" fmla="*/ 768 h 1130"/>
                <a:gd name="T66" fmla="*/ 699 w 959"/>
                <a:gd name="T67" fmla="*/ 861 h 1130"/>
                <a:gd name="T68" fmla="*/ 531 w 959"/>
                <a:gd name="T69" fmla="*/ 948 h 1130"/>
                <a:gd name="T70" fmla="*/ 356 w 959"/>
                <a:gd name="T71" fmla="*/ 1024 h 1130"/>
                <a:gd name="T72" fmla="*/ 203 w 959"/>
                <a:gd name="T73" fmla="*/ 1082 h 1130"/>
                <a:gd name="T74" fmla="*/ 100 w 959"/>
                <a:gd name="T75" fmla="*/ 1118 h 1130"/>
                <a:gd name="T76" fmla="*/ 73 w 959"/>
                <a:gd name="T77" fmla="*/ 1127 h 1130"/>
                <a:gd name="T78" fmla="*/ 23 w 959"/>
                <a:gd name="T79" fmla="*/ 1119 h 1130"/>
                <a:gd name="T80" fmla="*/ 0 w 959"/>
                <a:gd name="T81" fmla="*/ 1070 h 1130"/>
                <a:gd name="T82" fmla="*/ 0 w 959"/>
                <a:gd name="T83" fmla="*/ 981 h 1130"/>
                <a:gd name="T84" fmla="*/ 7 w 959"/>
                <a:gd name="T85" fmla="*/ 808 h 1130"/>
                <a:gd name="T86" fmla="*/ 23 w 959"/>
                <a:gd name="T87" fmla="*/ 596 h 1130"/>
                <a:gd name="T88" fmla="*/ 57 w 959"/>
                <a:gd name="T89" fmla="*/ 385 h 1130"/>
                <a:gd name="T90" fmla="*/ 113 w 959"/>
                <a:gd name="T91" fmla="*/ 220 h 1130"/>
                <a:gd name="T92" fmla="*/ 236 w 959"/>
                <a:gd name="T93" fmla="*/ 86 h 1130"/>
                <a:gd name="T94" fmla="*/ 412 w 959"/>
                <a:gd name="T95" fmla="*/ 9 h 1130"/>
                <a:gd name="T96" fmla="*/ 558 w 959"/>
                <a:gd name="T97" fmla="*/ 3 h 1130"/>
                <a:gd name="T98" fmla="*/ 604 w 959"/>
                <a:gd name="T99" fmla="*/ 41 h 1130"/>
                <a:gd name="T100" fmla="*/ 585 w 959"/>
                <a:gd name="T101" fmla="*/ 103 h 1130"/>
                <a:gd name="T102" fmla="*/ 535 w 959"/>
                <a:gd name="T103" fmla="*/ 154 h 1130"/>
                <a:gd name="T104" fmla="*/ 489 w 959"/>
                <a:gd name="T105" fmla="*/ 220 h 1130"/>
                <a:gd name="T106" fmla="*/ 454 w 959"/>
                <a:gd name="T107" fmla="*/ 357 h 1130"/>
                <a:gd name="T108" fmla="*/ 456 w 959"/>
                <a:gd name="T109" fmla="*/ 487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9" h="1130">
                  <a:moveTo>
                    <a:pt x="844" y="431"/>
                  </a:moveTo>
                  <a:lnTo>
                    <a:pt x="820" y="459"/>
                  </a:lnTo>
                  <a:lnTo>
                    <a:pt x="793" y="485"/>
                  </a:lnTo>
                  <a:lnTo>
                    <a:pt x="764" y="508"/>
                  </a:lnTo>
                  <a:lnTo>
                    <a:pt x="731" y="529"/>
                  </a:lnTo>
                  <a:lnTo>
                    <a:pt x="696" y="548"/>
                  </a:lnTo>
                  <a:lnTo>
                    <a:pt x="662" y="564"/>
                  </a:lnTo>
                  <a:lnTo>
                    <a:pt x="626" y="578"/>
                  </a:lnTo>
                  <a:lnTo>
                    <a:pt x="591" y="591"/>
                  </a:lnTo>
                  <a:lnTo>
                    <a:pt x="557" y="602"/>
                  </a:lnTo>
                  <a:lnTo>
                    <a:pt x="526" y="610"/>
                  </a:lnTo>
                  <a:lnTo>
                    <a:pt x="498" y="617"/>
                  </a:lnTo>
                  <a:lnTo>
                    <a:pt x="472" y="623"/>
                  </a:lnTo>
                  <a:lnTo>
                    <a:pt x="451" y="627"/>
                  </a:lnTo>
                  <a:lnTo>
                    <a:pt x="436" y="630"/>
                  </a:lnTo>
                  <a:lnTo>
                    <a:pt x="425" y="632"/>
                  </a:lnTo>
                  <a:lnTo>
                    <a:pt x="422" y="632"/>
                  </a:lnTo>
                  <a:lnTo>
                    <a:pt x="404" y="632"/>
                  </a:lnTo>
                  <a:lnTo>
                    <a:pt x="389" y="627"/>
                  </a:lnTo>
                  <a:lnTo>
                    <a:pt x="376" y="617"/>
                  </a:lnTo>
                  <a:lnTo>
                    <a:pt x="365" y="604"/>
                  </a:lnTo>
                  <a:lnTo>
                    <a:pt x="360" y="589"/>
                  </a:lnTo>
                  <a:lnTo>
                    <a:pt x="359" y="581"/>
                  </a:lnTo>
                  <a:lnTo>
                    <a:pt x="355" y="567"/>
                  </a:lnTo>
                  <a:lnTo>
                    <a:pt x="352" y="549"/>
                  </a:lnTo>
                  <a:lnTo>
                    <a:pt x="349" y="525"/>
                  </a:lnTo>
                  <a:lnTo>
                    <a:pt x="346" y="497"/>
                  </a:lnTo>
                  <a:lnTo>
                    <a:pt x="343" y="465"/>
                  </a:lnTo>
                  <a:lnTo>
                    <a:pt x="342" y="431"/>
                  </a:lnTo>
                  <a:lnTo>
                    <a:pt x="342" y="394"/>
                  </a:lnTo>
                  <a:lnTo>
                    <a:pt x="343" y="355"/>
                  </a:lnTo>
                  <a:lnTo>
                    <a:pt x="348" y="316"/>
                  </a:lnTo>
                  <a:lnTo>
                    <a:pt x="354" y="276"/>
                  </a:lnTo>
                  <a:lnTo>
                    <a:pt x="364" y="236"/>
                  </a:lnTo>
                  <a:lnTo>
                    <a:pt x="378" y="198"/>
                  </a:lnTo>
                  <a:lnTo>
                    <a:pt x="395" y="160"/>
                  </a:lnTo>
                  <a:lnTo>
                    <a:pt x="416" y="126"/>
                  </a:lnTo>
                  <a:lnTo>
                    <a:pt x="417" y="126"/>
                  </a:lnTo>
                  <a:lnTo>
                    <a:pt x="417" y="126"/>
                  </a:lnTo>
                  <a:lnTo>
                    <a:pt x="420" y="120"/>
                  </a:lnTo>
                  <a:lnTo>
                    <a:pt x="391" y="129"/>
                  </a:lnTo>
                  <a:lnTo>
                    <a:pt x="363" y="140"/>
                  </a:lnTo>
                  <a:lnTo>
                    <a:pt x="330" y="156"/>
                  </a:lnTo>
                  <a:lnTo>
                    <a:pt x="300" y="175"/>
                  </a:lnTo>
                  <a:lnTo>
                    <a:pt x="272" y="198"/>
                  </a:lnTo>
                  <a:lnTo>
                    <a:pt x="244" y="225"/>
                  </a:lnTo>
                  <a:lnTo>
                    <a:pt x="221" y="254"/>
                  </a:lnTo>
                  <a:lnTo>
                    <a:pt x="205" y="280"/>
                  </a:lnTo>
                  <a:lnTo>
                    <a:pt x="191" y="312"/>
                  </a:lnTo>
                  <a:lnTo>
                    <a:pt x="178" y="348"/>
                  </a:lnTo>
                  <a:lnTo>
                    <a:pt x="167" y="390"/>
                  </a:lnTo>
                  <a:lnTo>
                    <a:pt x="156" y="434"/>
                  </a:lnTo>
                  <a:lnTo>
                    <a:pt x="148" y="482"/>
                  </a:lnTo>
                  <a:lnTo>
                    <a:pt x="141" y="531"/>
                  </a:lnTo>
                  <a:lnTo>
                    <a:pt x="135" y="582"/>
                  </a:lnTo>
                  <a:lnTo>
                    <a:pt x="129" y="634"/>
                  </a:lnTo>
                  <a:lnTo>
                    <a:pt x="124" y="686"/>
                  </a:lnTo>
                  <a:lnTo>
                    <a:pt x="121" y="738"/>
                  </a:lnTo>
                  <a:lnTo>
                    <a:pt x="117" y="788"/>
                  </a:lnTo>
                  <a:lnTo>
                    <a:pt x="115" y="836"/>
                  </a:lnTo>
                  <a:lnTo>
                    <a:pt x="113" y="883"/>
                  </a:lnTo>
                  <a:lnTo>
                    <a:pt x="112" y="925"/>
                  </a:lnTo>
                  <a:lnTo>
                    <a:pt x="111" y="964"/>
                  </a:lnTo>
                  <a:lnTo>
                    <a:pt x="111" y="998"/>
                  </a:lnTo>
                  <a:lnTo>
                    <a:pt x="146" y="986"/>
                  </a:lnTo>
                  <a:lnTo>
                    <a:pt x="185" y="972"/>
                  </a:lnTo>
                  <a:lnTo>
                    <a:pt x="227" y="955"/>
                  </a:lnTo>
                  <a:lnTo>
                    <a:pt x="274" y="938"/>
                  </a:lnTo>
                  <a:lnTo>
                    <a:pt x="323" y="919"/>
                  </a:lnTo>
                  <a:lnTo>
                    <a:pt x="373" y="898"/>
                  </a:lnTo>
                  <a:lnTo>
                    <a:pt x="424" y="876"/>
                  </a:lnTo>
                  <a:lnTo>
                    <a:pt x="475" y="854"/>
                  </a:lnTo>
                  <a:lnTo>
                    <a:pt x="525" y="831"/>
                  </a:lnTo>
                  <a:lnTo>
                    <a:pt x="574" y="806"/>
                  </a:lnTo>
                  <a:lnTo>
                    <a:pt x="619" y="782"/>
                  </a:lnTo>
                  <a:lnTo>
                    <a:pt x="663" y="757"/>
                  </a:lnTo>
                  <a:lnTo>
                    <a:pt x="701" y="731"/>
                  </a:lnTo>
                  <a:lnTo>
                    <a:pt x="734" y="707"/>
                  </a:lnTo>
                  <a:lnTo>
                    <a:pt x="763" y="682"/>
                  </a:lnTo>
                  <a:lnTo>
                    <a:pt x="783" y="657"/>
                  </a:lnTo>
                  <a:lnTo>
                    <a:pt x="783" y="657"/>
                  </a:lnTo>
                  <a:lnTo>
                    <a:pt x="804" y="625"/>
                  </a:lnTo>
                  <a:lnTo>
                    <a:pt x="820" y="592"/>
                  </a:lnTo>
                  <a:lnTo>
                    <a:pt x="833" y="557"/>
                  </a:lnTo>
                  <a:lnTo>
                    <a:pt x="842" y="522"/>
                  </a:lnTo>
                  <a:lnTo>
                    <a:pt x="847" y="486"/>
                  </a:lnTo>
                  <a:lnTo>
                    <a:pt x="848" y="457"/>
                  </a:lnTo>
                  <a:lnTo>
                    <a:pt x="847" y="426"/>
                  </a:lnTo>
                  <a:lnTo>
                    <a:pt x="844" y="431"/>
                  </a:lnTo>
                  <a:lnTo>
                    <a:pt x="844" y="431"/>
                  </a:lnTo>
                  <a:close/>
                  <a:moveTo>
                    <a:pt x="460" y="513"/>
                  </a:moveTo>
                  <a:lnTo>
                    <a:pt x="486" y="508"/>
                  </a:lnTo>
                  <a:lnTo>
                    <a:pt x="515" y="500"/>
                  </a:lnTo>
                  <a:lnTo>
                    <a:pt x="546" y="490"/>
                  </a:lnTo>
                  <a:lnTo>
                    <a:pt x="580" y="479"/>
                  </a:lnTo>
                  <a:lnTo>
                    <a:pt x="614" y="465"/>
                  </a:lnTo>
                  <a:lnTo>
                    <a:pt x="646" y="450"/>
                  </a:lnTo>
                  <a:lnTo>
                    <a:pt x="678" y="433"/>
                  </a:lnTo>
                  <a:lnTo>
                    <a:pt x="707" y="413"/>
                  </a:lnTo>
                  <a:lnTo>
                    <a:pt x="732" y="392"/>
                  </a:lnTo>
                  <a:lnTo>
                    <a:pt x="753" y="367"/>
                  </a:lnTo>
                  <a:lnTo>
                    <a:pt x="753" y="367"/>
                  </a:lnTo>
                  <a:lnTo>
                    <a:pt x="754" y="367"/>
                  </a:lnTo>
                  <a:lnTo>
                    <a:pt x="766" y="350"/>
                  </a:lnTo>
                  <a:lnTo>
                    <a:pt x="779" y="329"/>
                  </a:lnTo>
                  <a:lnTo>
                    <a:pt x="792" y="307"/>
                  </a:lnTo>
                  <a:lnTo>
                    <a:pt x="800" y="292"/>
                  </a:lnTo>
                  <a:lnTo>
                    <a:pt x="807" y="278"/>
                  </a:lnTo>
                  <a:lnTo>
                    <a:pt x="812" y="265"/>
                  </a:lnTo>
                  <a:lnTo>
                    <a:pt x="812" y="265"/>
                  </a:lnTo>
                  <a:lnTo>
                    <a:pt x="818" y="252"/>
                  </a:lnTo>
                  <a:lnTo>
                    <a:pt x="828" y="241"/>
                  </a:lnTo>
                  <a:lnTo>
                    <a:pt x="841" y="233"/>
                  </a:lnTo>
                  <a:lnTo>
                    <a:pt x="857" y="227"/>
                  </a:lnTo>
                  <a:lnTo>
                    <a:pt x="875" y="228"/>
                  </a:lnTo>
                  <a:lnTo>
                    <a:pt x="891" y="234"/>
                  </a:lnTo>
                  <a:lnTo>
                    <a:pt x="904" y="245"/>
                  </a:lnTo>
                  <a:lnTo>
                    <a:pt x="915" y="259"/>
                  </a:lnTo>
                  <a:lnTo>
                    <a:pt x="933" y="304"/>
                  </a:lnTo>
                  <a:lnTo>
                    <a:pt x="947" y="351"/>
                  </a:lnTo>
                  <a:lnTo>
                    <a:pt x="956" y="398"/>
                  </a:lnTo>
                  <a:lnTo>
                    <a:pt x="959" y="447"/>
                  </a:lnTo>
                  <a:lnTo>
                    <a:pt x="958" y="496"/>
                  </a:lnTo>
                  <a:lnTo>
                    <a:pt x="952" y="543"/>
                  </a:lnTo>
                  <a:lnTo>
                    <a:pt x="940" y="590"/>
                  </a:lnTo>
                  <a:lnTo>
                    <a:pt x="922" y="635"/>
                  </a:lnTo>
                  <a:lnTo>
                    <a:pt x="901" y="680"/>
                  </a:lnTo>
                  <a:lnTo>
                    <a:pt x="873" y="722"/>
                  </a:lnTo>
                  <a:lnTo>
                    <a:pt x="873" y="722"/>
                  </a:lnTo>
                  <a:lnTo>
                    <a:pt x="873" y="722"/>
                  </a:lnTo>
                  <a:lnTo>
                    <a:pt x="854" y="744"/>
                  </a:lnTo>
                  <a:lnTo>
                    <a:pt x="830" y="768"/>
                  </a:lnTo>
                  <a:lnTo>
                    <a:pt x="803" y="792"/>
                  </a:lnTo>
                  <a:lnTo>
                    <a:pt x="771" y="815"/>
                  </a:lnTo>
                  <a:lnTo>
                    <a:pt x="737" y="839"/>
                  </a:lnTo>
                  <a:lnTo>
                    <a:pt x="699" y="861"/>
                  </a:lnTo>
                  <a:lnTo>
                    <a:pt x="659" y="884"/>
                  </a:lnTo>
                  <a:lnTo>
                    <a:pt x="618" y="906"/>
                  </a:lnTo>
                  <a:lnTo>
                    <a:pt x="575" y="927"/>
                  </a:lnTo>
                  <a:lnTo>
                    <a:pt x="531" y="948"/>
                  </a:lnTo>
                  <a:lnTo>
                    <a:pt x="487" y="968"/>
                  </a:lnTo>
                  <a:lnTo>
                    <a:pt x="443" y="988"/>
                  </a:lnTo>
                  <a:lnTo>
                    <a:pt x="399" y="1006"/>
                  </a:lnTo>
                  <a:lnTo>
                    <a:pt x="356" y="1024"/>
                  </a:lnTo>
                  <a:lnTo>
                    <a:pt x="315" y="1040"/>
                  </a:lnTo>
                  <a:lnTo>
                    <a:pt x="275" y="1055"/>
                  </a:lnTo>
                  <a:lnTo>
                    <a:pt x="238" y="1069"/>
                  </a:lnTo>
                  <a:lnTo>
                    <a:pt x="203" y="1082"/>
                  </a:lnTo>
                  <a:lnTo>
                    <a:pt x="171" y="1094"/>
                  </a:lnTo>
                  <a:lnTo>
                    <a:pt x="143" y="1104"/>
                  </a:lnTo>
                  <a:lnTo>
                    <a:pt x="120" y="1111"/>
                  </a:lnTo>
                  <a:lnTo>
                    <a:pt x="100" y="1118"/>
                  </a:lnTo>
                  <a:lnTo>
                    <a:pt x="85" y="1123"/>
                  </a:lnTo>
                  <a:lnTo>
                    <a:pt x="76" y="1126"/>
                  </a:lnTo>
                  <a:lnTo>
                    <a:pt x="73" y="1127"/>
                  </a:lnTo>
                  <a:lnTo>
                    <a:pt x="73" y="1127"/>
                  </a:lnTo>
                  <a:lnTo>
                    <a:pt x="64" y="1128"/>
                  </a:lnTo>
                  <a:lnTo>
                    <a:pt x="55" y="1130"/>
                  </a:lnTo>
                  <a:lnTo>
                    <a:pt x="38" y="1127"/>
                  </a:lnTo>
                  <a:lnTo>
                    <a:pt x="23" y="1119"/>
                  </a:lnTo>
                  <a:lnTo>
                    <a:pt x="11" y="1108"/>
                  </a:lnTo>
                  <a:lnTo>
                    <a:pt x="3" y="1093"/>
                  </a:lnTo>
                  <a:lnTo>
                    <a:pt x="0" y="1075"/>
                  </a:lnTo>
                  <a:lnTo>
                    <a:pt x="0" y="1070"/>
                  </a:lnTo>
                  <a:lnTo>
                    <a:pt x="0" y="1058"/>
                  </a:lnTo>
                  <a:lnTo>
                    <a:pt x="0" y="1039"/>
                  </a:lnTo>
                  <a:lnTo>
                    <a:pt x="0" y="1013"/>
                  </a:lnTo>
                  <a:lnTo>
                    <a:pt x="0" y="981"/>
                  </a:lnTo>
                  <a:lnTo>
                    <a:pt x="1" y="945"/>
                  </a:lnTo>
                  <a:lnTo>
                    <a:pt x="2" y="902"/>
                  </a:lnTo>
                  <a:lnTo>
                    <a:pt x="4" y="857"/>
                  </a:lnTo>
                  <a:lnTo>
                    <a:pt x="7" y="808"/>
                  </a:lnTo>
                  <a:lnTo>
                    <a:pt x="9" y="757"/>
                  </a:lnTo>
                  <a:lnTo>
                    <a:pt x="13" y="704"/>
                  </a:lnTo>
                  <a:lnTo>
                    <a:pt x="17" y="650"/>
                  </a:lnTo>
                  <a:lnTo>
                    <a:pt x="23" y="596"/>
                  </a:lnTo>
                  <a:lnTo>
                    <a:pt x="29" y="541"/>
                  </a:lnTo>
                  <a:lnTo>
                    <a:pt x="37" y="488"/>
                  </a:lnTo>
                  <a:lnTo>
                    <a:pt x="47" y="435"/>
                  </a:lnTo>
                  <a:lnTo>
                    <a:pt x="57" y="385"/>
                  </a:lnTo>
                  <a:lnTo>
                    <a:pt x="68" y="338"/>
                  </a:lnTo>
                  <a:lnTo>
                    <a:pt x="82" y="294"/>
                  </a:lnTo>
                  <a:lnTo>
                    <a:pt x="97" y="254"/>
                  </a:lnTo>
                  <a:lnTo>
                    <a:pt x="113" y="220"/>
                  </a:lnTo>
                  <a:lnTo>
                    <a:pt x="130" y="189"/>
                  </a:lnTo>
                  <a:lnTo>
                    <a:pt x="163" y="151"/>
                  </a:lnTo>
                  <a:lnTo>
                    <a:pt x="198" y="116"/>
                  </a:lnTo>
                  <a:lnTo>
                    <a:pt x="236" y="86"/>
                  </a:lnTo>
                  <a:lnTo>
                    <a:pt x="276" y="60"/>
                  </a:lnTo>
                  <a:lnTo>
                    <a:pt x="318" y="39"/>
                  </a:lnTo>
                  <a:lnTo>
                    <a:pt x="365" y="22"/>
                  </a:lnTo>
                  <a:lnTo>
                    <a:pt x="412" y="9"/>
                  </a:lnTo>
                  <a:lnTo>
                    <a:pt x="461" y="2"/>
                  </a:lnTo>
                  <a:lnTo>
                    <a:pt x="510" y="0"/>
                  </a:lnTo>
                  <a:lnTo>
                    <a:pt x="558" y="3"/>
                  </a:lnTo>
                  <a:lnTo>
                    <a:pt x="558" y="3"/>
                  </a:lnTo>
                  <a:lnTo>
                    <a:pt x="573" y="8"/>
                  </a:lnTo>
                  <a:lnTo>
                    <a:pt x="586" y="15"/>
                  </a:lnTo>
                  <a:lnTo>
                    <a:pt x="596" y="26"/>
                  </a:lnTo>
                  <a:lnTo>
                    <a:pt x="604" y="41"/>
                  </a:lnTo>
                  <a:lnTo>
                    <a:pt x="607" y="59"/>
                  </a:lnTo>
                  <a:lnTo>
                    <a:pt x="605" y="75"/>
                  </a:lnTo>
                  <a:lnTo>
                    <a:pt x="598" y="90"/>
                  </a:lnTo>
                  <a:lnTo>
                    <a:pt x="585" y="103"/>
                  </a:lnTo>
                  <a:lnTo>
                    <a:pt x="575" y="112"/>
                  </a:lnTo>
                  <a:lnTo>
                    <a:pt x="563" y="122"/>
                  </a:lnTo>
                  <a:lnTo>
                    <a:pt x="551" y="135"/>
                  </a:lnTo>
                  <a:lnTo>
                    <a:pt x="535" y="154"/>
                  </a:lnTo>
                  <a:lnTo>
                    <a:pt x="519" y="173"/>
                  </a:lnTo>
                  <a:lnTo>
                    <a:pt x="506" y="189"/>
                  </a:lnTo>
                  <a:lnTo>
                    <a:pt x="506" y="189"/>
                  </a:lnTo>
                  <a:lnTo>
                    <a:pt x="489" y="220"/>
                  </a:lnTo>
                  <a:lnTo>
                    <a:pt x="475" y="252"/>
                  </a:lnTo>
                  <a:lnTo>
                    <a:pt x="465" y="287"/>
                  </a:lnTo>
                  <a:lnTo>
                    <a:pt x="457" y="321"/>
                  </a:lnTo>
                  <a:lnTo>
                    <a:pt x="454" y="357"/>
                  </a:lnTo>
                  <a:lnTo>
                    <a:pt x="452" y="393"/>
                  </a:lnTo>
                  <a:lnTo>
                    <a:pt x="452" y="426"/>
                  </a:lnTo>
                  <a:lnTo>
                    <a:pt x="453" y="459"/>
                  </a:lnTo>
                  <a:lnTo>
                    <a:pt x="456" y="487"/>
                  </a:lnTo>
                  <a:lnTo>
                    <a:pt x="460" y="51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213">
              <a:extLst>
                <a:ext uri="{FF2B5EF4-FFF2-40B4-BE49-F238E27FC236}">
                  <a16:creationId xmlns:a16="http://schemas.microsoft.com/office/drawing/2014/main" xmlns="" id="{59DD328A-A4A6-4E2E-BCDF-396B7F8A9D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9738" y="3305176"/>
              <a:ext cx="228600" cy="223838"/>
            </a:xfrm>
            <a:custGeom>
              <a:avLst/>
              <a:gdLst>
                <a:gd name="T0" fmla="*/ 111 w 1009"/>
                <a:gd name="T1" fmla="*/ 811 h 984"/>
                <a:gd name="T2" fmla="*/ 121 w 1009"/>
                <a:gd name="T3" fmla="*/ 845 h 984"/>
                <a:gd name="T4" fmla="*/ 148 w 1009"/>
                <a:gd name="T5" fmla="*/ 868 h 984"/>
                <a:gd name="T6" fmla="*/ 183 w 1009"/>
                <a:gd name="T7" fmla="*/ 873 h 984"/>
                <a:gd name="T8" fmla="*/ 252 w 1009"/>
                <a:gd name="T9" fmla="*/ 848 h 984"/>
                <a:gd name="T10" fmla="*/ 365 w 1009"/>
                <a:gd name="T11" fmla="*/ 812 h 984"/>
                <a:gd name="T12" fmla="*/ 425 w 1009"/>
                <a:gd name="T13" fmla="*/ 800 h 984"/>
                <a:gd name="T14" fmla="*/ 526 w 1009"/>
                <a:gd name="T15" fmla="*/ 791 h 984"/>
                <a:gd name="T16" fmla="*/ 631 w 1009"/>
                <a:gd name="T17" fmla="*/ 796 h 984"/>
                <a:gd name="T18" fmla="*/ 676 w 1009"/>
                <a:gd name="T19" fmla="*/ 604 h 984"/>
                <a:gd name="T20" fmla="*/ 727 w 1009"/>
                <a:gd name="T21" fmla="*/ 427 h 984"/>
                <a:gd name="T22" fmla="*/ 800 w 1009"/>
                <a:gd name="T23" fmla="*/ 212 h 984"/>
                <a:gd name="T24" fmla="*/ 796 w 1009"/>
                <a:gd name="T25" fmla="*/ 120 h 984"/>
                <a:gd name="T26" fmla="*/ 704 w 1009"/>
                <a:gd name="T27" fmla="*/ 139 h 984"/>
                <a:gd name="T28" fmla="*/ 608 w 1009"/>
                <a:gd name="T29" fmla="*/ 172 h 984"/>
                <a:gd name="T30" fmla="*/ 509 w 1009"/>
                <a:gd name="T31" fmla="*/ 222 h 984"/>
                <a:gd name="T32" fmla="*/ 412 w 1009"/>
                <a:gd name="T33" fmla="*/ 291 h 984"/>
                <a:gd name="T34" fmla="*/ 340 w 1009"/>
                <a:gd name="T35" fmla="*/ 359 h 984"/>
                <a:gd name="T36" fmla="*/ 273 w 1009"/>
                <a:gd name="T37" fmla="*/ 441 h 984"/>
                <a:gd name="T38" fmla="*/ 212 w 1009"/>
                <a:gd name="T39" fmla="*/ 541 h 984"/>
                <a:gd name="T40" fmla="*/ 159 w 1009"/>
                <a:gd name="T41" fmla="*/ 658 h 984"/>
                <a:gd name="T42" fmla="*/ 113 w 1009"/>
                <a:gd name="T43" fmla="*/ 793 h 984"/>
                <a:gd name="T44" fmla="*/ 2 w 1009"/>
                <a:gd name="T45" fmla="*/ 830 h 984"/>
                <a:gd name="T46" fmla="*/ 7 w 1009"/>
                <a:gd name="T47" fmla="*/ 765 h 984"/>
                <a:gd name="T48" fmla="*/ 57 w 1009"/>
                <a:gd name="T49" fmla="*/ 614 h 984"/>
                <a:gd name="T50" fmla="*/ 117 w 1009"/>
                <a:gd name="T51" fmla="*/ 486 h 984"/>
                <a:gd name="T52" fmla="*/ 185 w 1009"/>
                <a:gd name="T53" fmla="*/ 375 h 984"/>
                <a:gd name="T54" fmla="*/ 260 w 1009"/>
                <a:gd name="T55" fmla="*/ 282 h 984"/>
                <a:gd name="T56" fmla="*/ 340 w 1009"/>
                <a:gd name="T57" fmla="*/ 207 h 984"/>
                <a:gd name="T58" fmla="*/ 455 w 1009"/>
                <a:gd name="T59" fmla="*/ 125 h 984"/>
                <a:gd name="T60" fmla="*/ 570 w 1009"/>
                <a:gd name="T61" fmla="*/ 69 h 984"/>
                <a:gd name="T62" fmla="*/ 682 w 1009"/>
                <a:gd name="T63" fmla="*/ 31 h 984"/>
                <a:gd name="T64" fmla="*/ 788 w 1009"/>
                <a:gd name="T65" fmla="*/ 11 h 984"/>
                <a:gd name="T66" fmla="*/ 881 w 1009"/>
                <a:gd name="T67" fmla="*/ 1 h 984"/>
                <a:gd name="T68" fmla="*/ 1009 w 1009"/>
                <a:gd name="T69" fmla="*/ 0 h 984"/>
                <a:gd name="T70" fmla="*/ 939 w 1009"/>
                <a:gd name="T71" fmla="*/ 162 h 984"/>
                <a:gd name="T72" fmla="*/ 867 w 1009"/>
                <a:gd name="T73" fmla="*/ 354 h 984"/>
                <a:gd name="T74" fmla="*/ 804 w 1009"/>
                <a:gd name="T75" fmla="*/ 556 h 984"/>
                <a:gd name="T76" fmla="*/ 751 w 1009"/>
                <a:gd name="T77" fmla="*/ 763 h 984"/>
                <a:gd name="T78" fmla="*/ 716 w 1009"/>
                <a:gd name="T79" fmla="*/ 929 h 984"/>
                <a:gd name="T80" fmla="*/ 606 w 1009"/>
                <a:gd name="T81" fmla="*/ 904 h 984"/>
                <a:gd name="T82" fmla="*/ 497 w 1009"/>
                <a:gd name="T83" fmla="*/ 902 h 984"/>
                <a:gd name="T84" fmla="*/ 444 w 1009"/>
                <a:gd name="T85" fmla="*/ 909 h 984"/>
                <a:gd name="T86" fmla="*/ 339 w 1009"/>
                <a:gd name="T87" fmla="*/ 935 h 984"/>
                <a:gd name="T88" fmla="*/ 245 w 1009"/>
                <a:gd name="T89" fmla="*/ 970 h 984"/>
                <a:gd name="T90" fmla="*/ 181 w 1009"/>
                <a:gd name="T91" fmla="*/ 984 h 984"/>
                <a:gd name="T92" fmla="*/ 125 w 1009"/>
                <a:gd name="T93" fmla="*/ 977 h 984"/>
                <a:gd name="T94" fmla="*/ 81 w 1009"/>
                <a:gd name="T95" fmla="*/ 957 h 984"/>
                <a:gd name="T96" fmla="*/ 43 w 1009"/>
                <a:gd name="T97" fmla="*/ 924 h 984"/>
                <a:gd name="T98" fmla="*/ 17 w 1009"/>
                <a:gd name="T99" fmla="*/ 8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9" h="984">
                  <a:moveTo>
                    <a:pt x="113" y="793"/>
                  </a:moveTo>
                  <a:lnTo>
                    <a:pt x="111" y="811"/>
                  </a:lnTo>
                  <a:lnTo>
                    <a:pt x="113" y="829"/>
                  </a:lnTo>
                  <a:lnTo>
                    <a:pt x="121" y="845"/>
                  </a:lnTo>
                  <a:lnTo>
                    <a:pt x="133" y="859"/>
                  </a:lnTo>
                  <a:lnTo>
                    <a:pt x="148" y="868"/>
                  </a:lnTo>
                  <a:lnTo>
                    <a:pt x="166" y="873"/>
                  </a:lnTo>
                  <a:lnTo>
                    <a:pt x="183" y="873"/>
                  </a:lnTo>
                  <a:lnTo>
                    <a:pt x="200" y="869"/>
                  </a:lnTo>
                  <a:lnTo>
                    <a:pt x="252" y="848"/>
                  </a:lnTo>
                  <a:lnTo>
                    <a:pt x="307" y="829"/>
                  </a:lnTo>
                  <a:lnTo>
                    <a:pt x="365" y="812"/>
                  </a:lnTo>
                  <a:lnTo>
                    <a:pt x="425" y="800"/>
                  </a:lnTo>
                  <a:lnTo>
                    <a:pt x="425" y="800"/>
                  </a:lnTo>
                  <a:lnTo>
                    <a:pt x="475" y="794"/>
                  </a:lnTo>
                  <a:lnTo>
                    <a:pt x="526" y="791"/>
                  </a:lnTo>
                  <a:lnTo>
                    <a:pt x="578" y="792"/>
                  </a:lnTo>
                  <a:lnTo>
                    <a:pt x="631" y="796"/>
                  </a:lnTo>
                  <a:lnTo>
                    <a:pt x="653" y="699"/>
                  </a:lnTo>
                  <a:lnTo>
                    <a:pt x="676" y="604"/>
                  </a:lnTo>
                  <a:lnTo>
                    <a:pt x="701" y="514"/>
                  </a:lnTo>
                  <a:lnTo>
                    <a:pt x="727" y="427"/>
                  </a:lnTo>
                  <a:lnTo>
                    <a:pt x="763" y="317"/>
                  </a:lnTo>
                  <a:lnTo>
                    <a:pt x="800" y="212"/>
                  </a:lnTo>
                  <a:lnTo>
                    <a:pt x="838" y="115"/>
                  </a:lnTo>
                  <a:lnTo>
                    <a:pt x="796" y="120"/>
                  </a:lnTo>
                  <a:lnTo>
                    <a:pt x="751" y="129"/>
                  </a:lnTo>
                  <a:lnTo>
                    <a:pt x="704" y="139"/>
                  </a:lnTo>
                  <a:lnTo>
                    <a:pt x="657" y="155"/>
                  </a:lnTo>
                  <a:lnTo>
                    <a:pt x="608" y="172"/>
                  </a:lnTo>
                  <a:lnTo>
                    <a:pt x="559" y="195"/>
                  </a:lnTo>
                  <a:lnTo>
                    <a:pt x="509" y="222"/>
                  </a:lnTo>
                  <a:lnTo>
                    <a:pt x="460" y="253"/>
                  </a:lnTo>
                  <a:lnTo>
                    <a:pt x="412" y="291"/>
                  </a:lnTo>
                  <a:lnTo>
                    <a:pt x="375" y="323"/>
                  </a:lnTo>
                  <a:lnTo>
                    <a:pt x="340" y="359"/>
                  </a:lnTo>
                  <a:lnTo>
                    <a:pt x="307" y="398"/>
                  </a:lnTo>
                  <a:lnTo>
                    <a:pt x="273" y="441"/>
                  </a:lnTo>
                  <a:lnTo>
                    <a:pt x="243" y="489"/>
                  </a:lnTo>
                  <a:lnTo>
                    <a:pt x="212" y="541"/>
                  </a:lnTo>
                  <a:lnTo>
                    <a:pt x="184" y="597"/>
                  </a:lnTo>
                  <a:lnTo>
                    <a:pt x="159" y="658"/>
                  </a:lnTo>
                  <a:lnTo>
                    <a:pt x="135" y="723"/>
                  </a:lnTo>
                  <a:lnTo>
                    <a:pt x="113" y="793"/>
                  </a:lnTo>
                  <a:close/>
                  <a:moveTo>
                    <a:pt x="8" y="861"/>
                  </a:moveTo>
                  <a:lnTo>
                    <a:pt x="2" y="830"/>
                  </a:lnTo>
                  <a:lnTo>
                    <a:pt x="0" y="797"/>
                  </a:lnTo>
                  <a:lnTo>
                    <a:pt x="7" y="765"/>
                  </a:lnTo>
                  <a:lnTo>
                    <a:pt x="30" y="687"/>
                  </a:lnTo>
                  <a:lnTo>
                    <a:pt x="57" y="614"/>
                  </a:lnTo>
                  <a:lnTo>
                    <a:pt x="85" y="547"/>
                  </a:lnTo>
                  <a:lnTo>
                    <a:pt x="117" y="486"/>
                  </a:lnTo>
                  <a:lnTo>
                    <a:pt x="150" y="428"/>
                  </a:lnTo>
                  <a:lnTo>
                    <a:pt x="185" y="375"/>
                  </a:lnTo>
                  <a:lnTo>
                    <a:pt x="222" y="327"/>
                  </a:lnTo>
                  <a:lnTo>
                    <a:pt x="260" y="282"/>
                  </a:lnTo>
                  <a:lnTo>
                    <a:pt x="300" y="242"/>
                  </a:lnTo>
                  <a:lnTo>
                    <a:pt x="340" y="207"/>
                  </a:lnTo>
                  <a:lnTo>
                    <a:pt x="397" y="163"/>
                  </a:lnTo>
                  <a:lnTo>
                    <a:pt x="455" y="125"/>
                  </a:lnTo>
                  <a:lnTo>
                    <a:pt x="512" y="95"/>
                  </a:lnTo>
                  <a:lnTo>
                    <a:pt x="570" y="69"/>
                  </a:lnTo>
                  <a:lnTo>
                    <a:pt x="626" y="48"/>
                  </a:lnTo>
                  <a:lnTo>
                    <a:pt x="682" y="31"/>
                  </a:lnTo>
                  <a:lnTo>
                    <a:pt x="736" y="19"/>
                  </a:lnTo>
                  <a:lnTo>
                    <a:pt x="788" y="11"/>
                  </a:lnTo>
                  <a:lnTo>
                    <a:pt x="836" y="4"/>
                  </a:lnTo>
                  <a:lnTo>
                    <a:pt x="881" y="1"/>
                  </a:lnTo>
                  <a:lnTo>
                    <a:pt x="924" y="0"/>
                  </a:lnTo>
                  <a:lnTo>
                    <a:pt x="1009" y="0"/>
                  </a:lnTo>
                  <a:lnTo>
                    <a:pt x="975" y="77"/>
                  </a:lnTo>
                  <a:lnTo>
                    <a:pt x="939" y="162"/>
                  </a:lnTo>
                  <a:lnTo>
                    <a:pt x="903" y="255"/>
                  </a:lnTo>
                  <a:lnTo>
                    <a:pt x="867" y="354"/>
                  </a:lnTo>
                  <a:lnTo>
                    <a:pt x="833" y="460"/>
                  </a:lnTo>
                  <a:lnTo>
                    <a:pt x="804" y="556"/>
                  </a:lnTo>
                  <a:lnTo>
                    <a:pt x="777" y="657"/>
                  </a:lnTo>
                  <a:lnTo>
                    <a:pt x="751" y="763"/>
                  </a:lnTo>
                  <a:lnTo>
                    <a:pt x="728" y="872"/>
                  </a:lnTo>
                  <a:lnTo>
                    <a:pt x="716" y="929"/>
                  </a:lnTo>
                  <a:lnTo>
                    <a:pt x="660" y="915"/>
                  </a:lnTo>
                  <a:lnTo>
                    <a:pt x="606" y="904"/>
                  </a:lnTo>
                  <a:lnTo>
                    <a:pt x="551" y="901"/>
                  </a:lnTo>
                  <a:lnTo>
                    <a:pt x="497" y="902"/>
                  </a:lnTo>
                  <a:lnTo>
                    <a:pt x="444" y="909"/>
                  </a:lnTo>
                  <a:lnTo>
                    <a:pt x="444" y="909"/>
                  </a:lnTo>
                  <a:lnTo>
                    <a:pt x="390" y="921"/>
                  </a:lnTo>
                  <a:lnTo>
                    <a:pt x="339" y="935"/>
                  </a:lnTo>
                  <a:lnTo>
                    <a:pt x="290" y="951"/>
                  </a:lnTo>
                  <a:lnTo>
                    <a:pt x="245" y="970"/>
                  </a:lnTo>
                  <a:lnTo>
                    <a:pt x="213" y="980"/>
                  </a:lnTo>
                  <a:lnTo>
                    <a:pt x="181" y="984"/>
                  </a:lnTo>
                  <a:lnTo>
                    <a:pt x="149" y="982"/>
                  </a:lnTo>
                  <a:lnTo>
                    <a:pt x="125" y="977"/>
                  </a:lnTo>
                  <a:lnTo>
                    <a:pt x="103" y="968"/>
                  </a:lnTo>
                  <a:lnTo>
                    <a:pt x="81" y="957"/>
                  </a:lnTo>
                  <a:lnTo>
                    <a:pt x="60" y="942"/>
                  </a:lnTo>
                  <a:lnTo>
                    <a:pt x="43" y="924"/>
                  </a:lnTo>
                  <a:lnTo>
                    <a:pt x="29" y="904"/>
                  </a:lnTo>
                  <a:lnTo>
                    <a:pt x="17" y="884"/>
                  </a:lnTo>
                  <a:lnTo>
                    <a:pt x="8" y="86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214">
              <a:extLst>
                <a:ext uri="{FF2B5EF4-FFF2-40B4-BE49-F238E27FC236}">
                  <a16:creationId xmlns:a16="http://schemas.microsoft.com/office/drawing/2014/main" xmlns="" id="{EE79988C-20F1-4C4D-AC17-E2AF16EC76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6125" y="3490913"/>
              <a:ext cx="196850" cy="276225"/>
            </a:xfrm>
            <a:custGeom>
              <a:avLst/>
              <a:gdLst>
                <a:gd name="T0" fmla="*/ 663 w 865"/>
                <a:gd name="T1" fmla="*/ 257 h 1215"/>
                <a:gd name="T2" fmla="*/ 500 w 865"/>
                <a:gd name="T3" fmla="*/ 382 h 1215"/>
                <a:gd name="T4" fmla="*/ 335 w 865"/>
                <a:gd name="T5" fmla="*/ 495 h 1215"/>
                <a:gd name="T6" fmla="*/ 152 w 865"/>
                <a:gd name="T7" fmla="*/ 608 h 1215"/>
                <a:gd name="T8" fmla="*/ 190 w 865"/>
                <a:gd name="T9" fmla="*/ 704 h 1215"/>
                <a:gd name="T10" fmla="*/ 213 w 865"/>
                <a:gd name="T11" fmla="*/ 802 h 1215"/>
                <a:gd name="T12" fmla="*/ 223 w 865"/>
                <a:gd name="T13" fmla="*/ 923 h 1215"/>
                <a:gd name="T14" fmla="*/ 218 w 865"/>
                <a:gd name="T15" fmla="*/ 1035 h 1215"/>
                <a:gd name="T16" fmla="*/ 219 w 865"/>
                <a:gd name="T17" fmla="*/ 1053 h 1215"/>
                <a:gd name="T18" fmla="*/ 236 w 865"/>
                <a:gd name="T19" fmla="*/ 1084 h 1215"/>
                <a:gd name="T20" fmla="*/ 250 w 865"/>
                <a:gd name="T21" fmla="*/ 1096 h 1215"/>
                <a:gd name="T22" fmla="*/ 284 w 865"/>
                <a:gd name="T23" fmla="*/ 1104 h 1215"/>
                <a:gd name="T24" fmla="*/ 318 w 865"/>
                <a:gd name="T25" fmla="*/ 1094 h 1215"/>
                <a:gd name="T26" fmla="*/ 445 w 865"/>
                <a:gd name="T27" fmla="*/ 997 h 1215"/>
                <a:gd name="T28" fmla="*/ 546 w 865"/>
                <a:gd name="T29" fmla="*/ 899 h 1215"/>
                <a:gd name="T30" fmla="*/ 625 w 865"/>
                <a:gd name="T31" fmla="*/ 798 h 1215"/>
                <a:gd name="T32" fmla="*/ 682 w 865"/>
                <a:gd name="T33" fmla="*/ 698 h 1215"/>
                <a:gd name="T34" fmla="*/ 720 w 865"/>
                <a:gd name="T35" fmla="*/ 599 h 1215"/>
                <a:gd name="T36" fmla="*/ 746 w 865"/>
                <a:gd name="T37" fmla="*/ 484 h 1215"/>
                <a:gd name="T38" fmla="*/ 754 w 865"/>
                <a:gd name="T39" fmla="*/ 360 h 1215"/>
                <a:gd name="T40" fmla="*/ 744 w 865"/>
                <a:gd name="T41" fmla="*/ 248 h 1215"/>
                <a:gd name="T42" fmla="*/ 435 w 865"/>
                <a:gd name="T43" fmla="*/ 292 h 1215"/>
                <a:gd name="T44" fmla="*/ 592 w 865"/>
                <a:gd name="T45" fmla="*/ 172 h 1215"/>
                <a:gd name="T46" fmla="*/ 729 w 865"/>
                <a:gd name="T47" fmla="*/ 56 h 1215"/>
                <a:gd name="T48" fmla="*/ 818 w 865"/>
                <a:gd name="T49" fmla="*/ 81 h 1215"/>
                <a:gd name="T50" fmla="*/ 842 w 865"/>
                <a:gd name="T51" fmla="*/ 166 h 1215"/>
                <a:gd name="T52" fmla="*/ 859 w 865"/>
                <a:gd name="T53" fmla="*/ 269 h 1215"/>
                <a:gd name="T54" fmla="*/ 865 w 865"/>
                <a:gd name="T55" fmla="*/ 384 h 1215"/>
                <a:gd name="T56" fmla="*/ 855 w 865"/>
                <a:gd name="T57" fmla="*/ 510 h 1215"/>
                <a:gd name="T58" fmla="*/ 829 w 865"/>
                <a:gd name="T59" fmla="*/ 626 h 1215"/>
                <a:gd name="T60" fmla="*/ 790 w 865"/>
                <a:gd name="T61" fmla="*/ 728 h 1215"/>
                <a:gd name="T62" fmla="*/ 735 w 865"/>
                <a:gd name="T63" fmla="*/ 832 h 1215"/>
                <a:gd name="T64" fmla="*/ 662 w 865"/>
                <a:gd name="T65" fmla="*/ 936 h 1215"/>
                <a:gd name="T66" fmla="*/ 566 w 865"/>
                <a:gd name="T67" fmla="*/ 1037 h 1215"/>
                <a:gd name="T68" fmla="*/ 448 w 865"/>
                <a:gd name="T69" fmla="*/ 1137 h 1215"/>
                <a:gd name="T70" fmla="*/ 350 w 865"/>
                <a:gd name="T71" fmla="*/ 1201 h 1215"/>
                <a:gd name="T72" fmla="*/ 287 w 865"/>
                <a:gd name="T73" fmla="*/ 1215 h 1215"/>
                <a:gd name="T74" fmla="*/ 223 w 865"/>
                <a:gd name="T75" fmla="*/ 1204 h 1215"/>
                <a:gd name="T76" fmla="*/ 193 w 865"/>
                <a:gd name="T77" fmla="*/ 1190 h 1215"/>
                <a:gd name="T78" fmla="*/ 154 w 865"/>
                <a:gd name="T79" fmla="*/ 1159 h 1215"/>
                <a:gd name="T80" fmla="*/ 127 w 865"/>
                <a:gd name="T81" fmla="*/ 1119 h 1215"/>
                <a:gd name="T82" fmla="*/ 109 w 865"/>
                <a:gd name="T83" fmla="*/ 1058 h 1215"/>
                <a:gd name="T84" fmla="*/ 109 w 865"/>
                <a:gd name="T85" fmla="*/ 1024 h 1215"/>
                <a:gd name="T86" fmla="*/ 111 w 865"/>
                <a:gd name="T87" fmla="*/ 890 h 1215"/>
                <a:gd name="T88" fmla="*/ 96 w 865"/>
                <a:gd name="T89" fmla="*/ 778 h 1215"/>
                <a:gd name="T90" fmla="*/ 71 w 865"/>
                <a:gd name="T91" fmla="*/ 695 h 1215"/>
                <a:gd name="T92" fmla="*/ 30 w 865"/>
                <a:gd name="T93" fmla="*/ 618 h 1215"/>
                <a:gd name="T94" fmla="*/ 50 w 865"/>
                <a:gd name="T95" fmla="*/ 540 h 1215"/>
                <a:gd name="T96" fmla="*/ 255 w 865"/>
                <a:gd name="T97" fmla="*/ 415 h 1215"/>
                <a:gd name="T98" fmla="*/ 435 w 865"/>
                <a:gd name="T99" fmla="*/ 292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5" h="1215">
                  <a:moveTo>
                    <a:pt x="735" y="197"/>
                  </a:moveTo>
                  <a:lnTo>
                    <a:pt x="663" y="257"/>
                  </a:lnTo>
                  <a:lnTo>
                    <a:pt x="584" y="319"/>
                  </a:lnTo>
                  <a:lnTo>
                    <a:pt x="500" y="382"/>
                  </a:lnTo>
                  <a:lnTo>
                    <a:pt x="419" y="438"/>
                  </a:lnTo>
                  <a:lnTo>
                    <a:pt x="335" y="495"/>
                  </a:lnTo>
                  <a:lnTo>
                    <a:pt x="246" y="552"/>
                  </a:lnTo>
                  <a:lnTo>
                    <a:pt x="152" y="608"/>
                  </a:lnTo>
                  <a:lnTo>
                    <a:pt x="174" y="655"/>
                  </a:lnTo>
                  <a:lnTo>
                    <a:pt x="190" y="704"/>
                  </a:lnTo>
                  <a:lnTo>
                    <a:pt x="203" y="753"/>
                  </a:lnTo>
                  <a:lnTo>
                    <a:pt x="213" y="802"/>
                  </a:lnTo>
                  <a:lnTo>
                    <a:pt x="219" y="863"/>
                  </a:lnTo>
                  <a:lnTo>
                    <a:pt x="223" y="923"/>
                  </a:lnTo>
                  <a:lnTo>
                    <a:pt x="223" y="980"/>
                  </a:lnTo>
                  <a:lnTo>
                    <a:pt x="218" y="1035"/>
                  </a:lnTo>
                  <a:lnTo>
                    <a:pt x="218" y="1035"/>
                  </a:lnTo>
                  <a:lnTo>
                    <a:pt x="219" y="1053"/>
                  </a:lnTo>
                  <a:lnTo>
                    <a:pt x="225" y="1070"/>
                  </a:lnTo>
                  <a:lnTo>
                    <a:pt x="236" y="1084"/>
                  </a:lnTo>
                  <a:lnTo>
                    <a:pt x="250" y="1096"/>
                  </a:lnTo>
                  <a:lnTo>
                    <a:pt x="250" y="1096"/>
                  </a:lnTo>
                  <a:lnTo>
                    <a:pt x="266" y="1102"/>
                  </a:lnTo>
                  <a:lnTo>
                    <a:pt x="284" y="1104"/>
                  </a:lnTo>
                  <a:lnTo>
                    <a:pt x="301" y="1101"/>
                  </a:lnTo>
                  <a:lnTo>
                    <a:pt x="318" y="1094"/>
                  </a:lnTo>
                  <a:lnTo>
                    <a:pt x="385" y="1046"/>
                  </a:lnTo>
                  <a:lnTo>
                    <a:pt x="445" y="997"/>
                  </a:lnTo>
                  <a:lnTo>
                    <a:pt x="500" y="949"/>
                  </a:lnTo>
                  <a:lnTo>
                    <a:pt x="546" y="899"/>
                  </a:lnTo>
                  <a:lnTo>
                    <a:pt x="589" y="848"/>
                  </a:lnTo>
                  <a:lnTo>
                    <a:pt x="625" y="798"/>
                  </a:lnTo>
                  <a:lnTo>
                    <a:pt x="656" y="747"/>
                  </a:lnTo>
                  <a:lnTo>
                    <a:pt x="682" y="698"/>
                  </a:lnTo>
                  <a:lnTo>
                    <a:pt x="704" y="648"/>
                  </a:lnTo>
                  <a:lnTo>
                    <a:pt x="720" y="599"/>
                  </a:lnTo>
                  <a:lnTo>
                    <a:pt x="734" y="550"/>
                  </a:lnTo>
                  <a:lnTo>
                    <a:pt x="746" y="484"/>
                  </a:lnTo>
                  <a:lnTo>
                    <a:pt x="753" y="421"/>
                  </a:lnTo>
                  <a:lnTo>
                    <a:pt x="754" y="360"/>
                  </a:lnTo>
                  <a:lnTo>
                    <a:pt x="751" y="302"/>
                  </a:lnTo>
                  <a:lnTo>
                    <a:pt x="744" y="248"/>
                  </a:lnTo>
                  <a:lnTo>
                    <a:pt x="735" y="197"/>
                  </a:lnTo>
                  <a:close/>
                  <a:moveTo>
                    <a:pt x="435" y="292"/>
                  </a:moveTo>
                  <a:lnTo>
                    <a:pt x="516" y="231"/>
                  </a:lnTo>
                  <a:lnTo>
                    <a:pt x="592" y="172"/>
                  </a:lnTo>
                  <a:lnTo>
                    <a:pt x="664" y="113"/>
                  </a:lnTo>
                  <a:lnTo>
                    <a:pt x="729" y="56"/>
                  </a:lnTo>
                  <a:lnTo>
                    <a:pt x="792" y="0"/>
                  </a:lnTo>
                  <a:lnTo>
                    <a:pt x="818" y="81"/>
                  </a:lnTo>
                  <a:lnTo>
                    <a:pt x="830" y="122"/>
                  </a:lnTo>
                  <a:lnTo>
                    <a:pt x="842" y="166"/>
                  </a:lnTo>
                  <a:lnTo>
                    <a:pt x="852" y="216"/>
                  </a:lnTo>
                  <a:lnTo>
                    <a:pt x="859" y="269"/>
                  </a:lnTo>
                  <a:lnTo>
                    <a:pt x="864" y="325"/>
                  </a:lnTo>
                  <a:lnTo>
                    <a:pt x="865" y="384"/>
                  </a:lnTo>
                  <a:lnTo>
                    <a:pt x="863" y="447"/>
                  </a:lnTo>
                  <a:lnTo>
                    <a:pt x="855" y="510"/>
                  </a:lnTo>
                  <a:lnTo>
                    <a:pt x="842" y="575"/>
                  </a:lnTo>
                  <a:lnTo>
                    <a:pt x="829" y="626"/>
                  </a:lnTo>
                  <a:lnTo>
                    <a:pt x="812" y="677"/>
                  </a:lnTo>
                  <a:lnTo>
                    <a:pt x="790" y="728"/>
                  </a:lnTo>
                  <a:lnTo>
                    <a:pt x="765" y="780"/>
                  </a:lnTo>
                  <a:lnTo>
                    <a:pt x="735" y="832"/>
                  </a:lnTo>
                  <a:lnTo>
                    <a:pt x="701" y="884"/>
                  </a:lnTo>
                  <a:lnTo>
                    <a:pt x="662" y="936"/>
                  </a:lnTo>
                  <a:lnTo>
                    <a:pt x="616" y="986"/>
                  </a:lnTo>
                  <a:lnTo>
                    <a:pt x="566" y="1037"/>
                  </a:lnTo>
                  <a:lnTo>
                    <a:pt x="511" y="1087"/>
                  </a:lnTo>
                  <a:lnTo>
                    <a:pt x="448" y="1137"/>
                  </a:lnTo>
                  <a:lnTo>
                    <a:pt x="379" y="1185"/>
                  </a:lnTo>
                  <a:lnTo>
                    <a:pt x="350" y="1201"/>
                  </a:lnTo>
                  <a:lnTo>
                    <a:pt x="319" y="1210"/>
                  </a:lnTo>
                  <a:lnTo>
                    <a:pt x="287" y="1215"/>
                  </a:lnTo>
                  <a:lnTo>
                    <a:pt x="254" y="1213"/>
                  </a:lnTo>
                  <a:lnTo>
                    <a:pt x="223" y="1204"/>
                  </a:lnTo>
                  <a:lnTo>
                    <a:pt x="193" y="1191"/>
                  </a:lnTo>
                  <a:lnTo>
                    <a:pt x="193" y="1190"/>
                  </a:lnTo>
                  <a:lnTo>
                    <a:pt x="173" y="1176"/>
                  </a:lnTo>
                  <a:lnTo>
                    <a:pt x="154" y="1159"/>
                  </a:lnTo>
                  <a:lnTo>
                    <a:pt x="139" y="1140"/>
                  </a:lnTo>
                  <a:lnTo>
                    <a:pt x="127" y="1119"/>
                  </a:lnTo>
                  <a:lnTo>
                    <a:pt x="114" y="1090"/>
                  </a:lnTo>
                  <a:lnTo>
                    <a:pt x="109" y="1058"/>
                  </a:lnTo>
                  <a:lnTo>
                    <a:pt x="109" y="1024"/>
                  </a:lnTo>
                  <a:lnTo>
                    <a:pt x="109" y="1024"/>
                  </a:lnTo>
                  <a:lnTo>
                    <a:pt x="112" y="959"/>
                  </a:lnTo>
                  <a:lnTo>
                    <a:pt x="111" y="890"/>
                  </a:lnTo>
                  <a:lnTo>
                    <a:pt x="103" y="819"/>
                  </a:lnTo>
                  <a:lnTo>
                    <a:pt x="96" y="778"/>
                  </a:lnTo>
                  <a:lnTo>
                    <a:pt x="85" y="737"/>
                  </a:lnTo>
                  <a:lnTo>
                    <a:pt x="71" y="695"/>
                  </a:lnTo>
                  <a:lnTo>
                    <a:pt x="52" y="655"/>
                  </a:lnTo>
                  <a:lnTo>
                    <a:pt x="30" y="618"/>
                  </a:lnTo>
                  <a:lnTo>
                    <a:pt x="0" y="569"/>
                  </a:lnTo>
                  <a:lnTo>
                    <a:pt x="50" y="540"/>
                  </a:lnTo>
                  <a:lnTo>
                    <a:pt x="155" y="478"/>
                  </a:lnTo>
                  <a:lnTo>
                    <a:pt x="255" y="415"/>
                  </a:lnTo>
                  <a:lnTo>
                    <a:pt x="348" y="354"/>
                  </a:lnTo>
                  <a:lnTo>
                    <a:pt x="435" y="29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215">
              <a:extLst>
                <a:ext uri="{FF2B5EF4-FFF2-40B4-BE49-F238E27FC236}">
                  <a16:creationId xmlns:a16="http://schemas.microsoft.com/office/drawing/2014/main" xmlns="" id="{9A5357B3-A5F0-45C0-BA26-0FBCB84D12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4838" y="3033713"/>
              <a:ext cx="471488" cy="593725"/>
            </a:xfrm>
            <a:custGeom>
              <a:avLst/>
              <a:gdLst>
                <a:gd name="T0" fmla="*/ 1779 w 2081"/>
                <a:gd name="T1" fmla="*/ 1304 h 2618"/>
                <a:gd name="T2" fmla="*/ 1903 w 2081"/>
                <a:gd name="T3" fmla="*/ 988 h 2618"/>
                <a:gd name="T4" fmla="*/ 1963 w 2081"/>
                <a:gd name="T5" fmla="*/ 652 h 2618"/>
                <a:gd name="T6" fmla="*/ 1965 w 2081"/>
                <a:gd name="T7" fmla="*/ 356 h 2618"/>
                <a:gd name="T8" fmla="*/ 1940 w 2081"/>
                <a:gd name="T9" fmla="*/ 172 h 2618"/>
                <a:gd name="T10" fmla="*/ 1905 w 2081"/>
                <a:gd name="T11" fmla="*/ 128 h 2618"/>
                <a:gd name="T12" fmla="*/ 1852 w 2081"/>
                <a:gd name="T13" fmla="*/ 111 h 2618"/>
                <a:gd name="T14" fmla="*/ 1671 w 2081"/>
                <a:gd name="T15" fmla="*/ 147 h 2618"/>
                <a:gd name="T16" fmla="*/ 1396 w 2081"/>
                <a:gd name="T17" fmla="*/ 246 h 2618"/>
                <a:gd name="T18" fmla="*/ 1100 w 2081"/>
                <a:gd name="T19" fmla="*/ 411 h 2618"/>
                <a:gd name="T20" fmla="*/ 840 w 2081"/>
                <a:gd name="T21" fmla="*/ 631 h 2618"/>
                <a:gd name="T22" fmla="*/ 657 w 2081"/>
                <a:gd name="T23" fmla="*/ 851 h 2618"/>
                <a:gd name="T24" fmla="*/ 631 w 2081"/>
                <a:gd name="T25" fmla="*/ 887 h 2618"/>
                <a:gd name="T26" fmla="*/ 560 w 2081"/>
                <a:gd name="T27" fmla="*/ 993 h 2618"/>
                <a:gd name="T28" fmla="*/ 462 w 2081"/>
                <a:gd name="T29" fmla="*/ 1171 h 2618"/>
                <a:gd name="T30" fmla="*/ 350 w 2081"/>
                <a:gd name="T31" fmla="*/ 1417 h 2618"/>
                <a:gd name="T32" fmla="*/ 238 w 2081"/>
                <a:gd name="T33" fmla="*/ 1733 h 2618"/>
                <a:gd name="T34" fmla="*/ 142 w 2081"/>
                <a:gd name="T35" fmla="*/ 2118 h 2618"/>
                <a:gd name="T36" fmla="*/ 488 w 2081"/>
                <a:gd name="T37" fmla="*/ 2488 h 2618"/>
                <a:gd name="T38" fmla="*/ 855 w 2081"/>
                <a:gd name="T39" fmla="*/ 2267 h 2618"/>
                <a:gd name="T40" fmla="*/ 1147 w 2081"/>
                <a:gd name="T41" fmla="*/ 2050 h 2618"/>
                <a:gd name="T42" fmla="*/ 1364 w 2081"/>
                <a:gd name="T43" fmla="*/ 1855 h 2618"/>
                <a:gd name="T44" fmla="*/ 1514 w 2081"/>
                <a:gd name="T45" fmla="*/ 1694 h 2618"/>
                <a:gd name="T46" fmla="*/ 1600 w 2081"/>
                <a:gd name="T47" fmla="*/ 1587 h 2618"/>
                <a:gd name="T48" fmla="*/ 1628 w 2081"/>
                <a:gd name="T49" fmla="*/ 1547 h 2618"/>
                <a:gd name="T50" fmla="*/ 1984 w 2081"/>
                <a:gd name="T51" fmla="*/ 1100 h 2618"/>
                <a:gd name="T52" fmla="*/ 1832 w 2081"/>
                <a:gd name="T53" fmla="*/ 1439 h 2618"/>
                <a:gd name="T54" fmla="*/ 1706 w 2081"/>
                <a:gd name="T55" fmla="*/ 1628 h 2618"/>
                <a:gd name="T56" fmla="*/ 1638 w 2081"/>
                <a:gd name="T57" fmla="*/ 1718 h 2618"/>
                <a:gd name="T58" fmla="*/ 1507 w 2081"/>
                <a:gd name="T59" fmla="*/ 1865 h 2618"/>
                <a:gd name="T60" fmla="*/ 1312 w 2081"/>
                <a:gd name="T61" fmla="*/ 2052 h 2618"/>
                <a:gd name="T62" fmla="*/ 1048 w 2081"/>
                <a:gd name="T63" fmla="*/ 2267 h 2618"/>
                <a:gd name="T64" fmla="*/ 709 w 2081"/>
                <a:gd name="T65" fmla="*/ 2491 h 2618"/>
                <a:gd name="T66" fmla="*/ 451 w 2081"/>
                <a:gd name="T67" fmla="*/ 2598 h 2618"/>
                <a:gd name="T68" fmla="*/ 0 w 2081"/>
                <a:gd name="T69" fmla="*/ 2274 h 2618"/>
                <a:gd name="T70" fmla="*/ 73 w 2081"/>
                <a:gd name="T71" fmla="*/ 1915 h 2618"/>
                <a:gd name="T72" fmla="*/ 184 w 2081"/>
                <a:gd name="T73" fmla="*/ 1544 h 2618"/>
                <a:gd name="T74" fmla="*/ 304 w 2081"/>
                <a:gd name="T75" fmla="*/ 1245 h 2618"/>
                <a:gd name="T76" fmla="*/ 418 w 2081"/>
                <a:gd name="T77" fmla="*/ 1019 h 2618"/>
                <a:gd name="T78" fmla="*/ 509 w 2081"/>
                <a:gd name="T79" fmla="*/ 868 h 2618"/>
                <a:gd name="T80" fmla="*/ 563 w 2081"/>
                <a:gd name="T81" fmla="*/ 792 h 2618"/>
                <a:gd name="T82" fmla="*/ 681 w 2081"/>
                <a:gd name="T83" fmla="*/ 642 h 2618"/>
                <a:gd name="T84" fmla="*/ 921 w 2081"/>
                <a:gd name="T85" fmla="*/ 408 h 2618"/>
                <a:gd name="T86" fmla="*/ 1182 w 2081"/>
                <a:gd name="T87" fmla="*/ 231 h 2618"/>
                <a:gd name="T88" fmla="*/ 1470 w 2081"/>
                <a:gd name="T89" fmla="*/ 97 h 2618"/>
                <a:gd name="T90" fmla="*/ 1716 w 2081"/>
                <a:gd name="T91" fmla="*/ 23 h 2618"/>
                <a:gd name="T92" fmla="*/ 1868 w 2081"/>
                <a:gd name="T93" fmla="*/ 0 h 2618"/>
                <a:gd name="T94" fmla="*/ 1946 w 2081"/>
                <a:gd name="T95" fmla="*/ 23 h 2618"/>
                <a:gd name="T96" fmla="*/ 2009 w 2081"/>
                <a:gd name="T97" fmla="*/ 75 h 2618"/>
                <a:gd name="T98" fmla="*/ 2054 w 2081"/>
                <a:gd name="T99" fmla="*/ 172 h 2618"/>
                <a:gd name="T100" fmla="*/ 2080 w 2081"/>
                <a:gd name="T101" fmla="*/ 419 h 2618"/>
                <a:gd name="T102" fmla="*/ 2065 w 2081"/>
                <a:gd name="T103" fmla="*/ 749 h 2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81" h="2618">
                  <a:moveTo>
                    <a:pt x="1630" y="1545"/>
                  </a:moveTo>
                  <a:lnTo>
                    <a:pt x="1685" y="1465"/>
                  </a:lnTo>
                  <a:lnTo>
                    <a:pt x="1735" y="1385"/>
                  </a:lnTo>
                  <a:lnTo>
                    <a:pt x="1779" y="1304"/>
                  </a:lnTo>
                  <a:lnTo>
                    <a:pt x="1818" y="1224"/>
                  </a:lnTo>
                  <a:lnTo>
                    <a:pt x="1851" y="1145"/>
                  </a:lnTo>
                  <a:lnTo>
                    <a:pt x="1879" y="1066"/>
                  </a:lnTo>
                  <a:lnTo>
                    <a:pt x="1903" y="988"/>
                  </a:lnTo>
                  <a:lnTo>
                    <a:pt x="1923" y="911"/>
                  </a:lnTo>
                  <a:lnTo>
                    <a:pt x="1941" y="821"/>
                  </a:lnTo>
                  <a:lnTo>
                    <a:pt x="1955" y="735"/>
                  </a:lnTo>
                  <a:lnTo>
                    <a:pt x="1963" y="652"/>
                  </a:lnTo>
                  <a:lnTo>
                    <a:pt x="1968" y="571"/>
                  </a:lnTo>
                  <a:lnTo>
                    <a:pt x="1970" y="495"/>
                  </a:lnTo>
                  <a:lnTo>
                    <a:pt x="1969" y="423"/>
                  </a:lnTo>
                  <a:lnTo>
                    <a:pt x="1965" y="356"/>
                  </a:lnTo>
                  <a:lnTo>
                    <a:pt x="1959" y="295"/>
                  </a:lnTo>
                  <a:lnTo>
                    <a:pt x="1953" y="239"/>
                  </a:lnTo>
                  <a:lnTo>
                    <a:pt x="1945" y="191"/>
                  </a:lnTo>
                  <a:lnTo>
                    <a:pt x="1940" y="172"/>
                  </a:lnTo>
                  <a:lnTo>
                    <a:pt x="1931" y="155"/>
                  </a:lnTo>
                  <a:lnTo>
                    <a:pt x="1920" y="140"/>
                  </a:lnTo>
                  <a:lnTo>
                    <a:pt x="1905" y="128"/>
                  </a:lnTo>
                  <a:lnTo>
                    <a:pt x="1905" y="128"/>
                  </a:lnTo>
                  <a:lnTo>
                    <a:pt x="1889" y="118"/>
                  </a:lnTo>
                  <a:lnTo>
                    <a:pt x="1870" y="113"/>
                  </a:lnTo>
                  <a:lnTo>
                    <a:pt x="1870" y="113"/>
                  </a:lnTo>
                  <a:lnTo>
                    <a:pt x="1852" y="111"/>
                  </a:lnTo>
                  <a:lnTo>
                    <a:pt x="1833" y="112"/>
                  </a:lnTo>
                  <a:lnTo>
                    <a:pt x="1784" y="121"/>
                  </a:lnTo>
                  <a:lnTo>
                    <a:pt x="1730" y="133"/>
                  </a:lnTo>
                  <a:lnTo>
                    <a:pt x="1671" y="147"/>
                  </a:lnTo>
                  <a:lnTo>
                    <a:pt x="1607" y="167"/>
                  </a:lnTo>
                  <a:lnTo>
                    <a:pt x="1540" y="189"/>
                  </a:lnTo>
                  <a:lnTo>
                    <a:pt x="1469" y="214"/>
                  </a:lnTo>
                  <a:lnTo>
                    <a:pt x="1396" y="246"/>
                  </a:lnTo>
                  <a:lnTo>
                    <a:pt x="1320" y="282"/>
                  </a:lnTo>
                  <a:lnTo>
                    <a:pt x="1243" y="323"/>
                  </a:lnTo>
                  <a:lnTo>
                    <a:pt x="1166" y="368"/>
                  </a:lnTo>
                  <a:lnTo>
                    <a:pt x="1100" y="411"/>
                  </a:lnTo>
                  <a:lnTo>
                    <a:pt x="1034" y="460"/>
                  </a:lnTo>
                  <a:lnTo>
                    <a:pt x="968" y="512"/>
                  </a:lnTo>
                  <a:lnTo>
                    <a:pt x="904" y="568"/>
                  </a:lnTo>
                  <a:lnTo>
                    <a:pt x="840" y="631"/>
                  </a:lnTo>
                  <a:lnTo>
                    <a:pt x="778" y="698"/>
                  </a:lnTo>
                  <a:lnTo>
                    <a:pt x="717" y="771"/>
                  </a:lnTo>
                  <a:lnTo>
                    <a:pt x="659" y="848"/>
                  </a:lnTo>
                  <a:lnTo>
                    <a:pt x="657" y="851"/>
                  </a:lnTo>
                  <a:lnTo>
                    <a:pt x="656" y="853"/>
                  </a:lnTo>
                  <a:lnTo>
                    <a:pt x="650" y="860"/>
                  </a:lnTo>
                  <a:lnTo>
                    <a:pt x="641" y="871"/>
                  </a:lnTo>
                  <a:lnTo>
                    <a:pt x="631" y="887"/>
                  </a:lnTo>
                  <a:lnTo>
                    <a:pt x="616" y="907"/>
                  </a:lnTo>
                  <a:lnTo>
                    <a:pt x="600" y="932"/>
                  </a:lnTo>
                  <a:lnTo>
                    <a:pt x="581" y="960"/>
                  </a:lnTo>
                  <a:lnTo>
                    <a:pt x="560" y="993"/>
                  </a:lnTo>
                  <a:lnTo>
                    <a:pt x="538" y="1031"/>
                  </a:lnTo>
                  <a:lnTo>
                    <a:pt x="514" y="1073"/>
                  </a:lnTo>
                  <a:lnTo>
                    <a:pt x="488" y="1120"/>
                  </a:lnTo>
                  <a:lnTo>
                    <a:pt x="462" y="1171"/>
                  </a:lnTo>
                  <a:lnTo>
                    <a:pt x="435" y="1226"/>
                  </a:lnTo>
                  <a:lnTo>
                    <a:pt x="407" y="1285"/>
                  </a:lnTo>
                  <a:lnTo>
                    <a:pt x="379" y="1349"/>
                  </a:lnTo>
                  <a:lnTo>
                    <a:pt x="350" y="1417"/>
                  </a:lnTo>
                  <a:lnTo>
                    <a:pt x="321" y="1490"/>
                  </a:lnTo>
                  <a:lnTo>
                    <a:pt x="293" y="1567"/>
                  </a:lnTo>
                  <a:lnTo>
                    <a:pt x="266" y="1648"/>
                  </a:lnTo>
                  <a:lnTo>
                    <a:pt x="238" y="1733"/>
                  </a:lnTo>
                  <a:lnTo>
                    <a:pt x="212" y="1823"/>
                  </a:lnTo>
                  <a:lnTo>
                    <a:pt x="187" y="1917"/>
                  </a:lnTo>
                  <a:lnTo>
                    <a:pt x="163" y="2016"/>
                  </a:lnTo>
                  <a:lnTo>
                    <a:pt x="142" y="2118"/>
                  </a:lnTo>
                  <a:lnTo>
                    <a:pt x="121" y="2226"/>
                  </a:lnTo>
                  <a:lnTo>
                    <a:pt x="301" y="2354"/>
                  </a:lnTo>
                  <a:lnTo>
                    <a:pt x="308" y="2360"/>
                  </a:lnTo>
                  <a:lnTo>
                    <a:pt x="488" y="2488"/>
                  </a:lnTo>
                  <a:lnTo>
                    <a:pt x="587" y="2433"/>
                  </a:lnTo>
                  <a:lnTo>
                    <a:pt x="682" y="2378"/>
                  </a:lnTo>
                  <a:lnTo>
                    <a:pt x="772" y="2322"/>
                  </a:lnTo>
                  <a:lnTo>
                    <a:pt x="855" y="2267"/>
                  </a:lnTo>
                  <a:lnTo>
                    <a:pt x="936" y="2212"/>
                  </a:lnTo>
                  <a:lnTo>
                    <a:pt x="1011" y="2156"/>
                  </a:lnTo>
                  <a:lnTo>
                    <a:pt x="1080" y="2103"/>
                  </a:lnTo>
                  <a:lnTo>
                    <a:pt x="1147" y="2050"/>
                  </a:lnTo>
                  <a:lnTo>
                    <a:pt x="1207" y="1998"/>
                  </a:lnTo>
                  <a:lnTo>
                    <a:pt x="1264" y="1949"/>
                  </a:lnTo>
                  <a:lnTo>
                    <a:pt x="1316" y="1900"/>
                  </a:lnTo>
                  <a:lnTo>
                    <a:pt x="1364" y="1855"/>
                  </a:lnTo>
                  <a:lnTo>
                    <a:pt x="1407" y="1810"/>
                  </a:lnTo>
                  <a:lnTo>
                    <a:pt x="1446" y="1769"/>
                  </a:lnTo>
                  <a:lnTo>
                    <a:pt x="1482" y="1730"/>
                  </a:lnTo>
                  <a:lnTo>
                    <a:pt x="1514" y="1694"/>
                  </a:lnTo>
                  <a:lnTo>
                    <a:pt x="1541" y="1663"/>
                  </a:lnTo>
                  <a:lnTo>
                    <a:pt x="1564" y="1634"/>
                  </a:lnTo>
                  <a:lnTo>
                    <a:pt x="1584" y="1609"/>
                  </a:lnTo>
                  <a:lnTo>
                    <a:pt x="1600" y="1587"/>
                  </a:lnTo>
                  <a:lnTo>
                    <a:pt x="1613" y="1570"/>
                  </a:lnTo>
                  <a:lnTo>
                    <a:pt x="1621" y="1558"/>
                  </a:lnTo>
                  <a:lnTo>
                    <a:pt x="1626" y="1551"/>
                  </a:lnTo>
                  <a:lnTo>
                    <a:pt x="1628" y="1547"/>
                  </a:lnTo>
                  <a:lnTo>
                    <a:pt x="1630" y="1545"/>
                  </a:lnTo>
                  <a:close/>
                  <a:moveTo>
                    <a:pt x="2031" y="936"/>
                  </a:moveTo>
                  <a:lnTo>
                    <a:pt x="2010" y="1017"/>
                  </a:lnTo>
                  <a:lnTo>
                    <a:pt x="1984" y="1100"/>
                  </a:lnTo>
                  <a:lnTo>
                    <a:pt x="1955" y="1184"/>
                  </a:lnTo>
                  <a:lnTo>
                    <a:pt x="1919" y="1269"/>
                  </a:lnTo>
                  <a:lnTo>
                    <a:pt x="1879" y="1354"/>
                  </a:lnTo>
                  <a:lnTo>
                    <a:pt x="1832" y="1439"/>
                  </a:lnTo>
                  <a:lnTo>
                    <a:pt x="1779" y="1525"/>
                  </a:lnTo>
                  <a:lnTo>
                    <a:pt x="1719" y="1610"/>
                  </a:lnTo>
                  <a:lnTo>
                    <a:pt x="1715" y="1617"/>
                  </a:lnTo>
                  <a:lnTo>
                    <a:pt x="1706" y="1628"/>
                  </a:lnTo>
                  <a:lnTo>
                    <a:pt x="1695" y="1645"/>
                  </a:lnTo>
                  <a:lnTo>
                    <a:pt x="1680" y="1665"/>
                  </a:lnTo>
                  <a:lnTo>
                    <a:pt x="1660" y="1690"/>
                  </a:lnTo>
                  <a:lnTo>
                    <a:pt x="1638" y="1718"/>
                  </a:lnTo>
                  <a:lnTo>
                    <a:pt x="1610" y="1751"/>
                  </a:lnTo>
                  <a:lnTo>
                    <a:pt x="1580" y="1785"/>
                  </a:lnTo>
                  <a:lnTo>
                    <a:pt x="1546" y="1824"/>
                  </a:lnTo>
                  <a:lnTo>
                    <a:pt x="1507" y="1865"/>
                  </a:lnTo>
                  <a:lnTo>
                    <a:pt x="1465" y="1909"/>
                  </a:lnTo>
                  <a:lnTo>
                    <a:pt x="1418" y="1955"/>
                  </a:lnTo>
                  <a:lnTo>
                    <a:pt x="1367" y="2003"/>
                  </a:lnTo>
                  <a:lnTo>
                    <a:pt x="1312" y="2052"/>
                  </a:lnTo>
                  <a:lnTo>
                    <a:pt x="1253" y="2104"/>
                  </a:lnTo>
                  <a:lnTo>
                    <a:pt x="1189" y="2157"/>
                  </a:lnTo>
                  <a:lnTo>
                    <a:pt x="1120" y="2212"/>
                  </a:lnTo>
                  <a:lnTo>
                    <a:pt x="1048" y="2267"/>
                  </a:lnTo>
                  <a:lnTo>
                    <a:pt x="969" y="2323"/>
                  </a:lnTo>
                  <a:lnTo>
                    <a:pt x="887" y="2378"/>
                  </a:lnTo>
                  <a:lnTo>
                    <a:pt x="800" y="2434"/>
                  </a:lnTo>
                  <a:lnTo>
                    <a:pt x="709" y="2491"/>
                  </a:lnTo>
                  <a:lnTo>
                    <a:pt x="611" y="2547"/>
                  </a:lnTo>
                  <a:lnTo>
                    <a:pt x="510" y="2602"/>
                  </a:lnTo>
                  <a:lnTo>
                    <a:pt x="480" y="2618"/>
                  </a:lnTo>
                  <a:lnTo>
                    <a:pt x="451" y="2598"/>
                  </a:lnTo>
                  <a:lnTo>
                    <a:pt x="244" y="2448"/>
                  </a:lnTo>
                  <a:lnTo>
                    <a:pt x="236" y="2444"/>
                  </a:lnTo>
                  <a:lnTo>
                    <a:pt x="29" y="2295"/>
                  </a:lnTo>
                  <a:lnTo>
                    <a:pt x="0" y="2274"/>
                  </a:lnTo>
                  <a:lnTo>
                    <a:pt x="6" y="2241"/>
                  </a:lnTo>
                  <a:lnTo>
                    <a:pt x="27" y="2128"/>
                  </a:lnTo>
                  <a:lnTo>
                    <a:pt x="49" y="2020"/>
                  </a:lnTo>
                  <a:lnTo>
                    <a:pt x="73" y="1915"/>
                  </a:lnTo>
                  <a:lnTo>
                    <a:pt x="99" y="1816"/>
                  </a:lnTo>
                  <a:lnTo>
                    <a:pt x="126" y="1720"/>
                  </a:lnTo>
                  <a:lnTo>
                    <a:pt x="155" y="1631"/>
                  </a:lnTo>
                  <a:lnTo>
                    <a:pt x="184" y="1544"/>
                  </a:lnTo>
                  <a:lnTo>
                    <a:pt x="213" y="1463"/>
                  </a:lnTo>
                  <a:lnTo>
                    <a:pt x="244" y="1386"/>
                  </a:lnTo>
                  <a:lnTo>
                    <a:pt x="274" y="1314"/>
                  </a:lnTo>
                  <a:lnTo>
                    <a:pt x="304" y="1245"/>
                  </a:lnTo>
                  <a:lnTo>
                    <a:pt x="334" y="1182"/>
                  </a:lnTo>
                  <a:lnTo>
                    <a:pt x="362" y="1123"/>
                  </a:lnTo>
                  <a:lnTo>
                    <a:pt x="390" y="1069"/>
                  </a:lnTo>
                  <a:lnTo>
                    <a:pt x="418" y="1019"/>
                  </a:lnTo>
                  <a:lnTo>
                    <a:pt x="444" y="975"/>
                  </a:lnTo>
                  <a:lnTo>
                    <a:pt x="468" y="935"/>
                  </a:lnTo>
                  <a:lnTo>
                    <a:pt x="489" y="899"/>
                  </a:lnTo>
                  <a:lnTo>
                    <a:pt x="509" y="868"/>
                  </a:lnTo>
                  <a:lnTo>
                    <a:pt x="527" y="842"/>
                  </a:lnTo>
                  <a:lnTo>
                    <a:pt x="541" y="820"/>
                  </a:lnTo>
                  <a:lnTo>
                    <a:pt x="554" y="804"/>
                  </a:lnTo>
                  <a:lnTo>
                    <a:pt x="563" y="792"/>
                  </a:lnTo>
                  <a:lnTo>
                    <a:pt x="569" y="785"/>
                  </a:lnTo>
                  <a:lnTo>
                    <a:pt x="569" y="785"/>
                  </a:lnTo>
                  <a:lnTo>
                    <a:pt x="624" y="711"/>
                  </a:lnTo>
                  <a:lnTo>
                    <a:pt x="681" y="642"/>
                  </a:lnTo>
                  <a:lnTo>
                    <a:pt x="739" y="577"/>
                  </a:lnTo>
                  <a:lnTo>
                    <a:pt x="798" y="516"/>
                  </a:lnTo>
                  <a:lnTo>
                    <a:pt x="859" y="460"/>
                  </a:lnTo>
                  <a:lnTo>
                    <a:pt x="921" y="408"/>
                  </a:lnTo>
                  <a:lnTo>
                    <a:pt x="983" y="361"/>
                  </a:lnTo>
                  <a:lnTo>
                    <a:pt x="1044" y="316"/>
                  </a:lnTo>
                  <a:lnTo>
                    <a:pt x="1106" y="275"/>
                  </a:lnTo>
                  <a:lnTo>
                    <a:pt x="1182" y="231"/>
                  </a:lnTo>
                  <a:lnTo>
                    <a:pt x="1256" y="191"/>
                  </a:lnTo>
                  <a:lnTo>
                    <a:pt x="1329" y="155"/>
                  </a:lnTo>
                  <a:lnTo>
                    <a:pt x="1401" y="124"/>
                  </a:lnTo>
                  <a:lnTo>
                    <a:pt x="1470" y="97"/>
                  </a:lnTo>
                  <a:lnTo>
                    <a:pt x="1537" y="73"/>
                  </a:lnTo>
                  <a:lnTo>
                    <a:pt x="1601" y="53"/>
                  </a:lnTo>
                  <a:lnTo>
                    <a:pt x="1660" y="36"/>
                  </a:lnTo>
                  <a:lnTo>
                    <a:pt x="1716" y="23"/>
                  </a:lnTo>
                  <a:lnTo>
                    <a:pt x="1767" y="11"/>
                  </a:lnTo>
                  <a:lnTo>
                    <a:pt x="1814" y="2"/>
                  </a:lnTo>
                  <a:lnTo>
                    <a:pt x="1841" y="0"/>
                  </a:lnTo>
                  <a:lnTo>
                    <a:pt x="1868" y="0"/>
                  </a:lnTo>
                  <a:lnTo>
                    <a:pt x="1895" y="5"/>
                  </a:lnTo>
                  <a:lnTo>
                    <a:pt x="1895" y="5"/>
                  </a:lnTo>
                  <a:lnTo>
                    <a:pt x="1921" y="12"/>
                  </a:lnTo>
                  <a:lnTo>
                    <a:pt x="1946" y="23"/>
                  </a:lnTo>
                  <a:lnTo>
                    <a:pt x="1969" y="37"/>
                  </a:lnTo>
                  <a:lnTo>
                    <a:pt x="1969" y="38"/>
                  </a:lnTo>
                  <a:lnTo>
                    <a:pt x="1991" y="55"/>
                  </a:lnTo>
                  <a:lnTo>
                    <a:pt x="2009" y="75"/>
                  </a:lnTo>
                  <a:lnTo>
                    <a:pt x="2025" y="97"/>
                  </a:lnTo>
                  <a:lnTo>
                    <a:pt x="2038" y="120"/>
                  </a:lnTo>
                  <a:lnTo>
                    <a:pt x="2048" y="145"/>
                  </a:lnTo>
                  <a:lnTo>
                    <a:pt x="2054" y="172"/>
                  </a:lnTo>
                  <a:lnTo>
                    <a:pt x="2062" y="224"/>
                  </a:lnTo>
                  <a:lnTo>
                    <a:pt x="2069" y="283"/>
                  </a:lnTo>
                  <a:lnTo>
                    <a:pt x="2075" y="349"/>
                  </a:lnTo>
                  <a:lnTo>
                    <a:pt x="2080" y="419"/>
                  </a:lnTo>
                  <a:lnTo>
                    <a:pt x="2081" y="495"/>
                  </a:lnTo>
                  <a:lnTo>
                    <a:pt x="2079" y="576"/>
                  </a:lnTo>
                  <a:lnTo>
                    <a:pt x="2074" y="660"/>
                  </a:lnTo>
                  <a:lnTo>
                    <a:pt x="2065" y="749"/>
                  </a:lnTo>
                  <a:lnTo>
                    <a:pt x="2050" y="841"/>
                  </a:lnTo>
                  <a:lnTo>
                    <a:pt x="2031" y="93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216">
              <a:extLst>
                <a:ext uri="{FF2B5EF4-FFF2-40B4-BE49-F238E27FC236}">
                  <a16:creationId xmlns:a16="http://schemas.microsoft.com/office/drawing/2014/main" xmlns="" id="{5A1FEE57-772E-4312-8ADE-09561A8A4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3111501"/>
              <a:ext cx="222250" cy="160338"/>
            </a:xfrm>
            <a:custGeom>
              <a:avLst/>
              <a:gdLst>
                <a:gd name="T0" fmla="*/ 62 w 982"/>
                <a:gd name="T1" fmla="*/ 0 h 709"/>
                <a:gd name="T2" fmla="*/ 982 w 982"/>
                <a:gd name="T3" fmla="*/ 618 h 709"/>
                <a:gd name="T4" fmla="*/ 919 w 982"/>
                <a:gd name="T5" fmla="*/ 709 h 709"/>
                <a:gd name="T6" fmla="*/ 0 w 982"/>
                <a:gd name="T7" fmla="*/ 92 h 709"/>
                <a:gd name="T8" fmla="*/ 62 w 982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2" h="709">
                  <a:moveTo>
                    <a:pt x="62" y="0"/>
                  </a:moveTo>
                  <a:lnTo>
                    <a:pt x="982" y="618"/>
                  </a:lnTo>
                  <a:lnTo>
                    <a:pt x="919" y="709"/>
                  </a:lnTo>
                  <a:lnTo>
                    <a:pt x="0" y="92"/>
                  </a:lnTo>
                  <a:lnTo>
                    <a:pt x="6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xmlns="" id="{B83CE916-2419-465A-A832-AF2E10F0F63E}"/>
              </a:ext>
            </a:extLst>
          </p:cNvPr>
          <p:cNvCxnSpPr>
            <a:cxnSpLocks/>
          </p:cNvCxnSpPr>
          <p:nvPr/>
        </p:nvCxnSpPr>
        <p:spPr>
          <a:xfrm>
            <a:off x="3607779" y="2713775"/>
            <a:ext cx="10800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xmlns="" id="{949E0C61-67C1-430B-A9B5-3A6EE5F07CCF}"/>
              </a:ext>
            </a:extLst>
          </p:cNvPr>
          <p:cNvCxnSpPr>
            <a:cxnSpLocks/>
          </p:cNvCxnSpPr>
          <p:nvPr/>
        </p:nvCxnSpPr>
        <p:spPr>
          <a:xfrm>
            <a:off x="7496605" y="2693439"/>
            <a:ext cx="10800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xmlns="" id="{9E79F668-7D8B-4BF9-AC88-20D47E0D004F}"/>
              </a:ext>
            </a:extLst>
          </p:cNvPr>
          <p:cNvGrpSpPr/>
          <p:nvPr/>
        </p:nvGrpSpPr>
        <p:grpSpPr>
          <a:xfrm>
            <a:off x="1156389" y="1625092"/>
            <a:ext cx="2160000" cy="2160000"/>
            <a:chOff x="5016000" y="1625092"/>
            <a:chExt cx="2160000" cy="2160000"/>
          </a:xfrm>
        </p:grpSpPr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xmlns="" id="{C87FFD7B-5DFF-4E2D-BD0F-8299762FCE20}"/>
                </a:ext>
              </a:extLst>
            </p:cNvPr>
            <p:cNvSpPr/>
            <p:nvPr/>
          </p:nvSpPr>
          <p:spPr>
            <a:xfrm>
              <a:off x="5016000" y="1625092"/>
              <a:ext cx="2160000" cy="2160000"/>
            </a:xfrm>
            <a:prstGeom prst="ellipse">
              <a:avLst/>
            </a:prstGeom>
            <a:solidFill>
              <a:srgbClr val="41CED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xmlns="" id="{54DCBA32-EB04-400A-BBAC-694A4F39957A}"/>
                </a:ext>
              </a:extLst>
            </p:cNvPr>
            <p:cNvSpPr/>
            <p:nvPr/>
          </p:nvSpPr>
          <p:spPr>
            <a:xfrm>
              <a:off x="5286000" y="1895092"/>
              <a:ext cx="1620000" cy="1620000"/>
            </a:xfrm>
            <a:prstGeom prst="ellipse">
              <a:avLst/>
            </a:prstGeom>
            <a:solidFill>
              <a:srgbClr val="41CED9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xmlns="" id="{78EFD988-FC1D-40E5-8A0D-9A0FA9AFE469}"/>
                </a:ext>
              </a:extLst>
            </p:cNvPr>
            <p:cNvSpPr/>
            <p:nvPr/>
          </p:nvSpPr>
          <p:spPr>
            <a:xfrm>
              <a:off x="5556000" y="2165092"/>
              <a:ext cx="1080000" cy="1080000"/>
            </a:xfrm>
            <a:prstGeom prst="ellipse">
              <a:avLst/>
            </a:prstGeom>
            <a:solidFill>
              <a:srgbClr val="41CED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 180">
            <a:extLst>
              <a:ext uri="{FF2B5EF4-FFF2-40B4-BE49-F238E27FC236}">
                <a16:creationId xmlns:a16="http://schemas.microsoft.com/office/drawing/2014/main" xmlns="" id="{CF379DCC-EC9F-4F47-9C9A-3D14F9091A6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03829" y="2459988"/>
            <a:ext cx="813273" cy="557625"/>
            <a:chOff x="2637" y="1999"/>
            <a:chExt cx="474" cy="325"/>
          </a:xfrm>
          <a:solidFill>
            <a:schemeClr val="bg1"/>
          </a:solidFill>
        </p:grpSpPr>
        <p:sp>
          <p:nvSpPr>
            <p:cNvPr id="58" name="Freeform 182">
              <a:extLst>
                <a:ext uri="{FF2B5EF4-FFF2-40B4-BE49-F238E27FC236}">
                  <a16:creationId xmlns:a16="http://schemas.microsoft.com/office/drawing/2014/main" xmlns="" id="{20B71BB2-3946-49F8-8390-DFF891AF6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" y="2136"/>
              <a:ext cx="108" cy="121"/>
            </a:xfrm>
            <a:custGeom>
              <a:avLst/>
              <a:gdLst>
                <a:gd name="T0" fmla="*/ 57 w 754"/>
                <a:gd name="T1" fmla="*/ 0 h 845"/>
                <a:gd name="T2" fmla="*/ 74 w 754"/>
                <a:gd name="T3" fmla="*/ 4 h 845"/>
                <a:gd name="T4" fmla="*/ 89 w 754"/>
                <a:gd name="T5" fmla="*/ 12 h 845"/>
                <a:gd name="T6" fmla="*/ 669 w 754"/>
                <a:gd name="T7" fmla="*/ 458 h 845"/>
                <a:gd name="T8" fmla="*/ 695 w 754"/>
                <a:gd name="T9" fmla="*/ 482 h 845"/>
                <a:gd name="T10" fmla="*/ 717 w 754"/>
                <a:gd name="T11" fmla="*/ 508 h 845"/>
                <a:gd name="T12" fmla="*/ 733 w 754"/>
                <a:gd name="T13" fmla="*/ 538 h 845"/>
                <a:gd name="T14" fmla="*/ 746 w 754"/>
                <a:gd name="T15" fmla="*/ 569 h 845"/>
                <a:gd name="T16" fmla="*/ 752 w 754"/>
                <a:gd name="T17" fmla="*/ 603 h 845"/>
                <a:gd name="T18" fmla="*/ 754 w 754"/>
                <a:gd name="T19" fmla="*/ 638 h 845"/>
                <a:gd name="T20" fmla="*/ 751 w 754"/>
                <a:gd name="T21" fmla="*/ 673 h 845"/>
                <a:gd name="T22" fmla="*/ 743 w 754"/>
                <a:gd name="T23" fmla="*/ 706 h 845"/>
                <a:gd name="T24" fmla="*/ 728 w 754"/>
                <a:gd name="T25" fmla="*/ 736 h 845"/>
                <a:gd name="T26" fmla="*/ 710 w 754"/>
                <a:gd name="T27" fmla="*/ 766 h 845"/>
                <a:gd name="T28" fmla="*/ 690 w 754"/>
                <a:gd name="T29" fmla="*/ 790 h 845"/>
                <a:gd name="T30" fmla="*/ 666 w 754"/>
                <a:gd name="T31" fmla="*/ 810 h 845"/>
                <a:gd name="T32" fmla="*/ 640 w 754"/>
                <a:gd name="T33" fmla="*/ 825 h 845"/>
                <a:gd name="T34" fmla="*/ 613 w 754"/>
                <a:gd name="T35" fmla="*/ 836 h 845"/>
                <a:gd name="T36" fmla="*/ 583 w 754"/>
                <a:gd name="T37" fmla="*/ 842 h 845"/>
                <a:gd name="T38" fmla="*/ 554 w 754"/>
                <a:gd name="T39" fmla="*/ 845 h 845"/>
                <a:gd name="T40" fmla="*/ 519 w 754"/>
                <a:gd name="T41" fmla="*/ 841 h 845"/>
                <a:gd name="T42" fmla="*/ 483 w 754"/>
                <a:gd name="T43" fmla="*/ 831 h 845"/>
                <a:gd name="T44" fmla="*/ 448 w 754"/>
                <a:gd name="T45" fmla="*/ 816 h 845"/>
                <a:gd name="T46" fmla="*/ 415 w 754"/>
                <a:gd name="T47" fmla="*/ 794 h 845"/>
                <a:gd name="T48" fmla="*/ 183 w 754"/>
                <a:gd name="T49" fmla="*/ 616 h 845"/>
                <a:gd name="T50" fmla="*/ 171 w 754"/>
                <a:gd name="T51" fmla="*/ 603 h 845"/>
                <a:gd name="T52" fmla="*/ 164 w 754"/>
                <a:gd name="T53" fmla="*/ 588 h 845"/>
                <a:gd name="T54" fmla="*/ 162 w 754"/>
                <a:gd name="T55" fmla="*/ 570 h 845"/>
                <a:gd name="T56" fmla="*/ 165 w 754"/>
                <a:gd name="T57" fmla="*/ 554 h 845"/>
                <a:gd name="T58" fmla="*/ 172 w 754"/>
                <a:gd name="T59" fmla="*/ 538 h 845"/>
                <a:gd name="T60" fmla="*/ 185 w 754"/>
                <a:gd name="T61" fmla="*/ 526 h 845"/>
                <a:gd name="T62" fmla="*/ 202 w 754"/>
                <a:gd name="T63" fmla="*/ 518 h 845"/>
                <a:gd name="T64" fmla="*/ 218 w 754"/>
                <a:gd name="T65" fmla="*/ 516 h 845"/>
                <a:gd name="T66" fmla="*/ 235 w 754"/>
                <a:gd name="T67" fmla="*/ 519 h 845"/>
                <a:gd name="T68" fmla="*/ 250 w 754"/>
                <a:gd name="T69" fmla="*/ 527 h 845"/>
                <a:gd name="T70" fmla="*/ 482 w 754"/>
                <a:gd name="T71" fmla="*/ 706 h 845"/>
                <a:gd name="T72" fmla="*/ 499 w 754"/>
                <a:gd name="T73" fmla="*/ 717 h 845"/>
                <a:gd name="T74" fmla="*/ 516 w 754"/>
                <a:gd name="T75" fmla="*/ 725 h 845"/>
                <a:gd name="T76" fmla="*/ 535 w 754"/>
                <a:gd name="T77" fmla="*/ 731 h 845"/>
                <a:gd name="T78" fmla="*/ 554 w 754"/>
                <a:gd name="T79" fmla="*/ 733 h 845"/>
                <a:gd name="T80" fmla="*/ 573 w 754"/>
                <a:gd name="T81" fmla="*/ 731 h 845"/>
                <a:gd name="T82" fmla="*/ 590 w 754"/>
                <a:gd name="T83" fmla="*/ 725 h 845"/>
                <a:gd name="T84" fmla="*/ 607 w 754"/>
                <a:gd name="T85" fmla="*/ 715 h 845"/>
                <a:gd name="T86" fmla="*/ 622 w 754"/>
                <a:gd name="T87" fmla="*/ 698 h 845"/>
                <a:gd name="T88" fmla="*/ 633 w 754"/>
                <a:gd name="T89" fmla="*/ 681 h 845"/>
                <a:gd name="T90" fmla="*/ 641 w 754"/>
                <a:gd name="T91" fmla="*/ 661 h 845"/>
                <a:gd name="T92" fmla="*/ 644 w 754"/>
                <a:gd name="T93" fmla="*/ 640 h 845"/>
                <a:gd name="T94" fmla="*/ 643 w 754"/>
                <a:gd name="T95" fmla="*/ 618 h 845"/>
                <a:gd name="T96" fmla="*/ 638 w 754"/>
                <a:gd name="T97" fmla="*/ 598 h 845"/>
                <a:gd name="T98" fmla="*/ 629 w 754"/>
                <a:gd name="T99" fmla="*/ 579 h 845"/>
                <a:gd name="T100" fmla="*/ 617 w 754"/>
                <a:gd name="T101" fmla="*/ 562 h 845"/>
                <a:gd name="T102" fmla="*/ 602 w 754"/>
                <a:gd name="T103" fmla="*/ 547 h 845"/>
                <a:gd name="T104" fmla="*/ 22 w 754"/>
                <a:gd name="T105" fmla="*/ 101 h 845"/>
                <a:gd name="T106" fmla="*/ 10 w 754"/>
                <a:gd name="T107" fmla="*/ 88 h 845"/>
                <a:gd name="T108" fmla="*/ 3 w 754"/>
                <a:gd name="T109" fmla="*/ 72 h 845"/>
                <a:gd name="T110" fmla="*/ 0 w 754"/>
                <a:gd name="T111" fmla="*/ 56 h 845"/>
                <a:gd name="T112" fmla="*/ 4 w 754"/>
                <a:gd name="T113" fmla="*/ 39 h 845"/>
                <a:gd name="T114" fmla="*/ 11 w 754"/>
                <a:gd name="T115" fmla="*/ 23 h 845"/>
                <a:gd name="T116" fmla="*/ 24 w 754"/>
                <a:gd name="T117" fmla="*/ 10 h 845"/>
                <a:gd name="T118" fmla="*/ 40 w 754"/>
                <a:gd name="T119" fmla="*/ 4 h 845"/>
                <a:gd name="T120" fmla="*/ 57 w 754"/>
                <a:gd name="T121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4" h="845">
                  <a:moveTo>
                    <a:pt x="57" y="0"/>
                  </a:moveTo>
                  <a:lnTo>
                    <a:pt x="74" y="4"/>
                  </a:lnTo>
                  <a:lnTo>
                    <a:pt x="89" y="12"/>
                  </a:lnTo>
                  <a:lnTo>
                    <a:pt x="669" y="458"/>
                  </a:lnTo>
                  <a:lnTo>
                    <a:pt x="695" y="482"/>
                  </a:lnTo>
                  <a:lnTo>
                    <a:pt x="717" y="508"/>
                  </a:lnTo>
                  <a:lnTo>
                    <a:pt x="733" y="538"/>
                  </a:lnTo>
                  <a:lnTo>
                    <a:pt x="746" y="569"/>
                  </a:lnTo>
                  <a:lnTo>
                    <a:pt x="752" y="603"/>
                  </a:lnTo>
                  <a:lnTo>
                    <a:pt x="754" y="638"/>
                  </a:lnTo>
                  <a:lnTo>
                    <a:pt x="751" y="673"/>
                  </a:lnTo>
                  <a:lnTo>
                    <a:pt x="743" y="706"/>
                  </a:lnTo>
                  <a:lnTo>
                    <a:pt x="728" y="736"/>
                  </a:lnTo>
                  <a:lnTo>
                    <a:pt x="710" y="766"/>
                  </a:lnTo>
                  <a:lnTo>
                    <a:pt x="690" y="790"/>
                  </a:lnTo>
                  <a:lnTo>
                    <a:pt x="666" y="810"/>
                  </a:lnTo>
                  <a:lnTo>
                    <a:pt x="640" y="825"/>
                  </a:lnTo>
                  <a:lnTo>
                    <a:pt x="613" y="836"/>
                  </a:lnTo>
                  <a:lnTo>
                    <a:pt x="583" y="842"/>
                  </a:lnTo>
                  <a:lnTo>
                    <a:pt x="554" y="845"/>
                  </a:lnTo>
                  <a:lnTo>
                    <a:pt x="519" y="841"/>
                  </a:lnTo>
                  <a:lnTo>
                    <a:pt x="483" y="831"/>
                  </a:lnTo>
                  <a:lnTo>
                    <a:pt x="448" y="816"/>
                  </a:lnTo>
                  <a:lnTo>
                    <a:pt x="415" y="794"/>
                  </a:lnTo>
                  <a:lnTo>
                    <a:pt x="183" y="616"/>
                  </a:lnTo>
                  <a:lnTo>
                    <a:pt x="171" y="603"/>
                  </a:lnTo>
                  <a:lnTo>
                    <a:pt x="164" y="588"/>
                  </a:lnTo>
                  <a:lnTo>
                    <a:pt x="162" y="570"/>
                  </a:lnTo>
                  <a:lnTo>
                    <a:pt x="165" y="554"/>
                  </a:lnTo>
                  <a:lnTo>
                    <a:pt x="172" y="538"/>
                  </a:lnTo>
                  <a:lnTo>
                    <a:pt x="185" y="526"/>
                  </a:lnTo>
                  <a:lnTo>
                    <a:pt x="202" y="518"/>
                  </a:lnTo>
                  <a:lnTo>
                    <a:pt x="218" y="516"/>
                  </a:lnTo>
                  <a:lnTo>
                    <a:pt x="235" y="519"/>
                  </a:lnTo>
                  <a:lnTo>
                    <a:pt x="250" y="527"/>
                  </a:lnTo>
                  <a:lnTo>
                    <a:pt x="482" y="706"/>
                  </a:lnTo>
                  <a:lnTo>
                    <a:pt x="499" y="717"/>
                  </a:lnTo>
                  <a:lnTo>
                    <a:pt x="516" y="725"/>
                  </a:lnTo>
                  <a:lnTo>
                    <a:pt x="535" y="731"/>
                  </a:lnTo>
                  <a:lnTo>
                    <a:pt x="554" y="733"/>
                  </a:lnTo>
                  <a:lnTo>
                    <a:pt x="573" y="731"/>
                  </a:lnTo>
                  <a:lnTo>
                    <a:pt x="590" y="725"/>
                  </a:lnTo>
                  <a:lnTo>
                    <a:pt x="607" y="715"/>
                  </a:lnTo>
                  <a:lnTo>
                    <a:pt x="622" y="698"/>
                  </a:lnTo>
                  <a:lnTo>
                    <a:pt x="633" y="681"/>
                  </a:lnTo>
                  <a:lnTo>
                    <a:pt x="641" y="661"/>
                  </a:lnTo>
                  <a:lnTo>
                    <a:pt x="644" y="640"/>
                  </a:lnTo>
                  <a:lnTo>
                    <a:pt x="643" y="618"/>
                  </a:lnTo>
                  <a:lnTo>
                    <a:pt x="638" y="598"/>
                  </a:lnTo>
                  <a:lnTo>
                    <a:pt x="629" y="579"/>
                  </a:lnTo>
                  <a:lnTo>
                    <a:pt x="617" y="562"/>
                  </a:lnTo>
                  <a:lnTo>
                    <a:pt x="602" y="547"/>
                  </a:lnTo>
                  <a:lnTo>
                    <a:pt x="22" y="101"/>
                  </a:lnTo>
                  <a:lnTo>
                    <a:pt x="10" y="88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4" y="39"/>
                  </a:lnTo>
                  <a:lnTo>
                    <a:pt x="11" y="23"/>
                  </a:lnTo>
                  <a:lnTo>
                    <a:pt x="24" y="10"/>
                  </a:lnTo>
                  <a:lnTo>
                    <a:pt x="40" y="4"/>
                  </a:lnTo>
                  <a:lnTo>
                    <a:pt x="5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183">
              <a:extLst>
                <a:ext uri="{FF2B5EF4-FFF2-40B4-BE49-F238E27FC236}">
                  <a16:creationId xmlns:a16="http://schemas.microsoft.com/office/drawing/2014/main" xmlns="" id="{3EAE0997-6B6E-44CF-BF76-37F9F4AA7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2235"/>
              <a:ext cx="95" cy="56"/>
            </a:xfrm>
            <a:custGeom>
              <a:avLst/>
              <a:gdLst>
                <a:gd name="T0" fmla="*/ 58 w 664"/>
                <a:gd name="T1" fmla="*/ 0 h 395"/>
                <a:gd name="T2" fmla="*/ 74 w 664"/>
                <a:gd name="T3" fmla="*/ 3 h 395"/>
                <a:gd name="T4" fmla="*/ 90 w 664"/>
                <a:gd name="T5" fmla="*/ 12 h 395"/>
                <a:gd name="T6" fmla="*/ 415 w 664"/>
                <a:gd name="T7" fmla="*/ 261 h 395"/>
                <a:gd name="T8" fmla="*/ 435 w 664"/>
                <a:gd name="T9" fmla="*/ 274 h 395"/>
                <a:gd name="T10" fmla="*/ 458 w 664"/>
                <a:gd name="T11" fmla="*/ 281 h 395"/>
                <a:gd name="T12" fmla="*/ 482 w 664"/>
                <a:gd name="T13" fmla="*/ 282 h 395"/>
                <a:gd name="T14" fmla="*/ 505 w 664"/>
                <a:gd name="T15" fmla="*/ 280 h 395"/>
                <a:gd name="T16" fmla="*/ 527 w 664"/>
                <a:gd name="T17" fmla="*/ 272 h 395"/>
                <a:gd name="T18" fmla="*/ 547 w 664"/>
                <a:gd name="T19" fmla="*/ 258 h 395"/>
                <a:gd name="T20" fmla="*/ 564 w 664"/>
                <a:gd name="T21" fmla="*/ 241 h 395"/>
                <a:gd name="T22" fmla="*/ 577 w 664"/>
                <a:gd name="T23" fmla="*/ 228 h 395"/>
                <a:gd name="T24" fmla="*/ 592 w 664"/>
                <a:gd name="T25" fmla="*/ 221 h 395"/>
                <a:gd name="T26" fmla="*/ 609 w 664"/>
                <a:gd name="T27" fmla="*/ 219 h 395"/>
                <a:gd name="T28" fmla="*/ 626 w 664"/>
                <a:gd name="T29" fmla="*/ 221 h 395"/>
                <a:gd name="T30" fmla="*/ 642 w 664"/>
                <a:gd name="T31" fmla="*/ 230 h 395"/>
                <a:gd name="T32" fmla="*/ 654 w 664"/>
                <a:gd name="T33" fmla="*/ 243 h 395"/>
                <a:gd name="T34" fmla="*/ 661 w 664"/>
                <a:gd name="T35" fmla="*/ 258 h 395"/>
                <a:gd name="T36" fmla="*/ 664 w 664"/>
                <a:gd name="T37" fmla="*/ 276 h 395"/>
                <a:gd name="T38" fmla="*/ 660 w 664"/>
                <a:gd name="T39" fmla="*/ 292 h 395"/>
                <a:gd name="T40" fmla="*/ 652 w 664"/>
                <a:gd name="T41" fmla="*/ 309 h 395"/>
                <a:gd name="T42" fmla="*/ 629 w 664"/>
                <a:gd name="T43" fmla="*/ 335 h 395"/>
                <a:gd name="T44" fmla="*/ 603 w 664"/>
                <a:gd name="T45" fmla="*/ 356 h 395"/>
                <a:gd name="T46" fmla="*/ 574 w 664"/>
                <a:gd name="T47" fmla="*/ 373 h 395"/>
                <a:gd name="T48" fmla="*/ 543 w 664"/>
                <a:gd name="T49" fmla="*/ 385 h 395"/>
                <a:gd name="T50" fmla="*/ 512 w 664"/>
                <a:gd name="T51" fmla="*/ 393 h 395"/>
                <a:gd name="T52" fmla="*/ 479 w 664"/>
                <a:gd name="T53" fmla="*/ 395 h 395"/>
                <a:gd name="T54" fmla="*/ 445 w 664"/>
                <a:gd name="T55" fmla="*/ 392 h 395"/>
                <a:gd name="T56" fmla="*/ 410 w 664"/>
                <a:gd name="T57" fmla="*/ 384 h 395"/>
                <a:gd name="T58" fmla="*/ 378 w 664"/>
                <a:gd name="T59" fmla="*/ 370 h 395"/>
                <a:gd name="T60" fmla="*/ 348 w 664"/>
                <a:gd name="T61" fmla="*/ 350 h 395"/>
                <a:gd name="T62" fmla="*/ 23 w 664"/>
                <a:gd name="T63" fmla="*/ 100 h 395"/>
                <a:gd name="T64" fmla="*/ 10 w 664"/>
                <a:gd name="T65" fmla="*/ 87 h 395"/>
                <a:gd name="T66" fmla="*/ 4 w 664"/>
                <a:gd name="T67" fmla="*/ 72 h 395"/>
                <a:gd name="T68" fmla="*/ 0 w 664"/>
                <a:gd name="T69" fmla="*/ 54 h 395"/>
                <a:gd name="T70" fmla="*/ 4 w 664"/>
                <a:gd name="T71" fmla="*/ 38 h 395"/>
                <a:gd name="T72" fmla="*/ 12 w 664"/>
                <a:gd name="T73" fmla="*/ 21 h 395"/>
                <a:gd name="T74" fmla="*/ 25 w 664"/>
                <a:gd name="T75" fmla="*/ 9 h 395"/>
                <a:gd name="T76" fmla="*/ 40 w 664"/>
                <a:gd name="T77" fmla="*/ 2 h 395"/>
                <a:gd name="T78" fmla="*/ 58 w 664"/>
                <a:gd name="T7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4" h="395">
                  <a:moveTo>
                    <a:pt x="58" y="0"/>
                  </a:moveTo>
                  <a:lnTo>
                    <a:pt x="74" y="3"/>
                  </a:lnTo>
                  <a:lnTo>
                    <a:pt x="90" y="12"/>
                  </a:lnTo>
                  <a:lnTo>
                    <a:pt x="415" y="261"/>
                  </a:lnTo>
                  <a:lnTo>
                    <a:pt x="435" y="274"/>
                  </a:lnTo>
                  <a:lnTo>
                    <a:pt x="458" y="281"/>
                  </a:lnTo>
                  <a:lnTo>
                    <a:pt x="482" y="282"/>
                  </a:lnTo>
                  <a:lnTo>
                    <a:pt x="505" y="280"/>
                  </a:lnTo>
                  <a:lnTo>
                    <a:pt x="527" y="272"/>
                  </a:lnTo>
                  <a:lnTo>
                    <a:pt x="547" y="258"/>
                  </a:lnTo>
                  <a:lnTo>
                    <a:pt x="564" y="241"/>
                  </a:lnTo>
                  <a:lnTo>
                    <a:pt x="577" y="228"/>
                  </a:lnTo>
                  <a:lnTo>
                    <a:pt x="592" y="221"/>
                  </a:lnTo>
                  <a:lnTo>
                    <a:pt x="609" y="219"/>
                  </a:lnTo>
                  <a:lnTo>
                    <a:pt x="626" y="221"/>
                  </a:lnTo>
                  <a:lnTo>
                    <a:pt x="642" y="230"/>
                  </a:lnTo>
                  <a:lnTo>
                    <a:pt x="654" y="243"/>
                  </a:lnTo>
                  <a:lnTo>
                    <a:pt x="661" y="258"/>
                  </a:lnTo>
                  <a:lnTo>
                    <a:pt x="664" y="276"/>
                  </a:lnTo>
                  <a:lnTo>
                    <a:pt x="660" y="292"/>
                  </a:lnTo>
                  <a:lnTo>
                    <a:pt x="652" y="309"/>
                  </a:lnTo>
                  <a:lnTo>
                    <a:pt x="629" y="335"/>
                  </a:lnTo>
                  <a:lnTo>
                    <a:pt x="603" y="356"/>
                  </a:lnTo>
                  <a:lnTo>
                    <a:pt x="574" y="373"/>
                  </a:lnTo>
                  <a:lnTo>
                    <a:pt x="543" y="385"/>
                  </a:lnTo>
                  <a:lnTo>
                    <a:pt x="512" y="393"/>
                  </a:lnTo>
                  <a:lnTo>
                    <a:pt x="479" y="395"/>
                  </a:lnTo>
                  <a:lnTo>
                    <a:pt x="445" y="392"/>
                  </a:lnTo>
                  <a:lnTo>
                    <a:pt x="410" y="384"/>
                  </a:lnTo>
                  <a:lnTo>
                    <a:pt x="378" y="370"/>
                  </a:lnTo>
                  <a:lnTo>
                    <a:pt x="348" y="350"/>
                  </a:lnTo>
                  <a:lnTo>
                    <a:pt x="23" y="100"/>
                  </a:lnTo>
                  <a:lnTo>
                    <a:pt x="10" y="87"/>
                  </a:lnTo>
                  <a:lnTo>
                    <a:pt x="4" y="72"/>
                  </a:lnTo>
                  <a:lnTo>
                    <a:pt x="0" y="54"/>
                  </a:lnTo>
                  <a:lnTo>
                    <a:pt x="4" y="38"/>
                  </a:lnTo>
                  <a:lnTo>
                    <a:pt x="12" y="21"/>
                  </a:lnTo>
                  <a:lnTo>
                    <a:pt x="25" y="9"/>
                  </a:lnTo>
                  <a:lnTo>
                    <a:pt x="40" y="2"/>
                  </a:lnTo>
                  <a:lnTo>
                    <a:pt x="5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184">
              <a:extLst>
                <a:ext uri="{FF2B5EF4-FFF2-40B4-BE49-F238E27FC236}">
                  <a16:creationId xmlns:a16="http://schemas.microsoft.com/office/drawing/2014/main" xmlns="" id="{915FE3B4-19CA-4710-8B78-077384E1C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" y="2256"/>
              <a:ext cx="94" cy="57"/>
            </a:xfrm>
            <a:custGeom>
              <a:avLst/>
              <a:gdLst>
                <a:gd name="T0" fmla="*/ 57 w 663"/>
                <a:gd name="T1" fmla="*/ 0 h 396"/>
                <a:gd name="T2" fmla="*/ 73 w 663"/>
                <a:gd name="T3" fmla="*/ 4 h 396"/>
                <a:gd name="T4" fmla="*/ 90 w 663"/>
                <a:gd name="T5" fmla="*/ 11 h 396"/>
                <a:gd name="T6" fmla="*/ 414 w 663"/>
                <a:gd name="T7" fmla="*/ 261 h 396"/>
                <a:gd name="T8" fmla="*/ 431 w 663"/>
                <a:gd name="T9" fmla="*/ 272 h 396"/>
                <a:gd name="T10" fmla="*/ 451 w 663"/>
                <a:gd name="T11" fmla="*/ 280 h 396"/>
                <a:gd name="T12" fmla="*/ 471 w 663"/>
                <a:gd name="T13" fmla="*/ 283 h 396"/>
                <a:gd name="T14" fmla="*/ 493 w 663"/>
                <a:gd name="T15" fmla="*/ 282 h 396"/>
                <a:gd name="T16" fmla="*/ 514 w 663"/>
                <a:gd name="T17" fmla="*/ 278 h 396"/>
                <a:gd name="T18" fmla="*/ 532 w 663"/>
                <a:gd name="T19" fmla="*/ 269 h 396"/>
                <a:gd name="T20" fmla="*/ 549 w 663"/>
                <a:gd name="T21" fmla="*/ 257 h 396"/>
                <a:gd name="T22" fmla="*/ 563 w 663"/>
                <a:gd name="T23" fmla="*/ 242 h 396"/>
                <a:gd name="T24" fmla="*/ 576 w 663"/>
                <a:gd name="T25" fmla="*/ 229 h 396"/>
                <a:gd name="T26" fmla="*/ 592 w 663"/>
                <a:gd name="T27" fmla="*/ 221 h 396"/>
                <a:gd name="T28" fmla="*/ 609 w 663"/>
                <a:gd name="T29" fmla="*/ 219 h 396"/>
                <a:gd name="T30" fmla="*/ 625 w 663"/>
                <a:gd name="T31" fmla="*/ 222 h 396"/>
                <a:gd name="T32" fmla="*/ 641 w 663"/>
                <a:gd name="T33" fmla="*/ 231 h 396"/>
                <a:gd name="T34" fmla="*/ 653 w 663"/>
                <a:gd name="T35" fmla="*/ 244 h 396"/>
                <a:gd name="T36" fmla="*/ 661 w 663"/>
                <a:gd name="T37" fmla="*/ 259 h 396"/>
                <a:gd name="T38" fmla="*/ 663 w 663"/>
                <a:gd name="T39" fmla="*/ 277 h 396"/>
                <a:gd name="T40" fmla="*/ 660 w 663"/>
                <a:gd name="T41" fmla="*/ 293 h 396"/>
                <a:gd name="T42" fmla="*/ 651 w 663"/>
                <a:gd name="T43" fmla="*/ 309 h 396"/>
                <a:gd name="T44" fmla="*/ 628 w 663"/>
                <a:gd name="T45" fmla="*/ 335 h 396"/>
                <a:gd name="T46" fmla="*/ 602 w 663"/>
                <a:gd name="T47" fmla="*/ 356 h 396"/>
                <a:gd name="T48" fmla="*/ 573 w 663"/>
                <a:gd name="T49" fmla="*/ 374 h 396"/>
                <a:gd name="T50" fmla="*/ 542 w 663"/>
                <a:gd name="T51" fmla="*/ 386 h 396"/>
                <a:gd name="T52" fmla="*/ 507 w 663"/>
                <a:gd name="T53" fmla="*/ 394 h 396"/>
                <a:gd name="T54" fmla="*/ 478 w 663"/>
                <a:gd name="T55" fmla="*/ 396 h 396"/>
                <a:gd name="T56" fmla="*/ 443 w 663"/>
                <a:gd name="T57" fmla="*/ 392 h 396"/>
                <a:gd name="T58" fmla="*/ 409 w 663"/>
                <a:gd name="T59" fmla="*/ 384 h 396"/>
                <a:gd name="T60" fmla="*/ 376 w 663"/>
                <a:gd name="T61" fmla="*/ 370 h 396"/>
                <a:gd name="T62" fmla="*/ 347 w 663"/>
                <a:gd name="T63" fmla="*/ 351 h 396"/>
                <a:gd name="T64" fmla="*/ 23 w 663"/>
                <a:gd name="T65" fmla="*/ 101 h 396"/>
                <a:gd name="T66" fmla="*/ 10 w 663"/>
                <a:gd name="T67" fmla="*/ 88 h 396"/>
                <a:gd name="T68" fmla="*/ 3 w 663"/>
                <a:gd name="T69" fmla="*/ 72 h 396"/>
                <a:gd name="T70" fmla="*/ 0 w 663"/>
                <a:gd name="T71" fmla="*/ 55 h 396"/>
                <a:gd name="T72" fmla="*/ 3 w 663"/>
                <a:gd name="T73" fmla="*/ 38 h 396"/>
                <a:gd name="T74" fmla="*/ 12 w 663"/>
                <a:gd name="T75" fmla="*/ 22 h 396"/>
                <a:gd name="T76" fmla="*/ 25 w 663"/>
                <a:gd name="T77" fmla="*/ 10 h 396"/>
                <a:gd name="T78" fmla="*/ 40 w 663"/>
                <a:gd name="T79" fmla="*/ 3 h 396"/>
                <a:gd name="T80" fmla="*/ 57 w 663"/>
                <a:gd name="T81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63" h="396">
                  <a:moveTo>
                    <a:pt x="57" y="0"/>
                  </a:moveTo>
                  <a:lnTo>
                    <a:pt x="73" y="4"/>
                  </a:lnTo>
                  <a:lnTo>
                    <a:pt x="90" y="11"/>
                  </a:lnTo>
                  <a:lnTo>
                    <a:pt x="414" y="261"/>
                  </a:lnTo>
                  <a:lnTo>
                    <a:pt x="431" y="272"/>
                  </a:lnTo>
                  <a:lnTo>
                    <a:pt x="451" y="280"/>
                  </a:lnTo>
                  <a:lnTo>
                    <a:pt x="471" y="283"/>
                  </a:lnTo>
                  <a:lnTo>
                    <a:pt x="493" y="282"/>
                  </a:lnTo>
                  <a:lnTo>
                    <a:pt x="514" y="278"/>
                  </a:lnTo>
                  <a:lnTo>
                    <a:pt x="532" y="269"/>
                  </a:lnTo>
                  <a:lnTo>
                    <a:pt x="549" y="257"/>
                  </a:lnTo>
                  <a:lnTo>
                    <a:pt x="563" y="242"/>
                  </a:lnTo>
                  <a:lnTo>
                    <a:pt x="576" y="229"/>
                  </a:lnTo>
                  <a:lnTo>
                    <a:pt x="592" y="221"/>
                  </a:lnTo>
                  <a:lnTo>
                    <a:pt x="609" y="219"/>
                  </a:lnTo>
                  <a:lnTo>
                    <a:pt x="625" y="222"/>
                  </a:lnTo>
                  <a:lnTo>
                    <a:pt x="641" y="231"/>
                  </a:lnTo>
                  <a:lnTo>
                    <a:pt x="653" y="244"/>
                  </a:lnTo>
                  <a:lnTo>
                    <a:pt x="661" y="259"/>
                  </a:lnTo>
                  <a:lnTo>
                    <a:pt x="663" y="277"/>
                  </a:lnTo>
                  <a:lnTo>
                    <a:pt x="660" y="293"/>
                  </a:lnTo>
                  <a:lnTo>
                    <a:pt x="651" y="309"/>
                  </a:lnTo>
                  <a:lnTo>
                    <a:pt x="628" y="335"/>
                  </a:lnTo>
                  <a:lnTo>
                    <a:pt x="602" y="356"/>
                  </a:lnTo>
                  <a:lnTo>
                    <a:pt x="573" y="374"/>
                  </a:lnTo>
                  <a:lnTo>
                    <a:pt x="542" y="386"/>
                  </a:lnTo>
                  <a:lnTo>
                    <a:pt x="507" y="394"/>
                  </a:lnTo>
                  <a:lnTo>
                    <a:pt x="478" y="396"/>
                  </a:lnTo>
                  <a:lnTo>
                    <a:pt x="443" y="392"/>
                  </a:lnTo>
                  <a:lnTo>
                    <a:pt x="409" y="384"/>
                  </a:lnTo>
                  <a:lnTo>
                    <a:pt x="376" y="370"/>
                  </a:lnTo>
                  <a:lnTo>
                    <a:pt x="347" y="351"/>
                  </a:lnTo>
                  <a:lnTo>
                    <a:pt x="23" y="101"/>
                  </a:lnTo>
                  <a:lnTo>
                    <a:pt x="10" y="88"/>
                  </a:lnTo>
                  <a:lnTo>
                    <a:pt x="3" y="72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2" y="22"/>
                  </a:lnTo>
                  <a:lnTo>
                    <a:pt x="25" y="10"/>
                  </a:lnTo>
                  <a:lnTo>
                    <a:pt x="40" y="3"/>
                  </a:lnTo>
                  <a:lnTo>
                    <a:pt x="5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185">
              <a:extLst>
                <a:ext uri="{FF2B5EF4-FFF2-40B4-BE49-F238E27FC236}">
                  <a16:creationId xmlns:a16="http://schemas.microsoft.com/office/drawing/2014/main" xmlns="" id="{E162FC0A-BB53-45C4-AADA-7B007F2F0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" y="2200"/>
              <a:ext cx="158" cy="124"/>
            </a:xfrm>
            <a:custGeom>
              <a:avLst/>
              <a:gdLst>
                <a:gd name="T0" fmla="*/ 79 w 1107"/>
                <a:gd name="T1" fmla="*/ 5 h 867"/>
                <a:gd name="T2" fmla="*/ 100 w 1107"/>
                <a:gd name="T3" fmla="*/ 21 h 867"/>
                <a:gd name="T4" fmla="*/ 121 w 1107"/>
                <a:gd name="T5" fmla="*/ 38 h 867"/>
                <a:gd name="T6" fmla="*/ 146 w 1107"/>
                <a:gd name="T7" fmla="*/ 60 h 867"/>
                <a:gd name="T8" fmla="*/ 200 w 1107"/>
                <a:gd name="T9" fmla="*/ 102 h 867"/>
                <a:gd name="T10" fmla="*/ 254 w 1107"/>
                <a:gd name="T11" fmla="*/ 149 h 867"/>
                <a:gd name="T12" fmla="*/ 300 w 1107"/>
                <a:gd name="T13" fmla="*/ 193 h 867"/>
                <a:gd name="T14" fmla="*/ 331 w 1107"/>
                <a:gd name="T15" fmla="*/ 232 h 867"/>
                <a:gd name="T16" fmla="*/ 362 w 1107"/>
                <a:gd name="T17" fmla="*/ 272 h 867"/>
                <a:gd name="T18" fmla="*/ 395 w 1107"/>
                <a:gd name="T19" fmla="*/ 320 h 867"/>
                <a:gd name="T20" fmla="*/ 433 w 1107"/>
                <a:gd name="T21" fmla="*/ 372 h 867"/>
                <a:gd name="T22" fmla="*/ 470 w 1107"/>
                <a:gd name="T23" fmla="*/ 420 h 867"/>
                <a:gd name="T24" fmla="*/ 503 w 1107"/>
                <a:gd name="T25" fmla="*/ 459 h 867"/>
                <a:gd name="T26" fmla="*/ 858 w 1107"/>
                <a:gd name="T27" fmla="*/ 734 h 867"/>
                <a:gd name="T28" fmla="*/ 903 w 1107"/>
                <a:gd name="T29" fmla="*/ 754 h 867"/>
                <a:gd name="T30" fmla="*/ 949 w 1107"/>
                <a:gd name="T31" fmla="*/ 752 h 867"/>
                <a:gd name="T32" fmla="*/ 991 w 1107"/>
                <a:gd name="T33" fmla="*/ 731 h 867"/>
                <a:gd name="T34" fmla="*/ 1021 w 1107"/>
                <a:gd name="T35" fmla="*/ 701 h 867"/>
                <a:gd name="T36" fmla="*/ 1053 w 1107"/>
                <a:gd name="T37" fmla="*/ 691 h 867"/>
                <a:gd name="T38" fmla="*/ 1086 w 1107"/>
                <a:gd name="T39" fmla="*/ 702 h 867"/>
                <a:gd name="T40" fmla="*/ 1105 w 1107"/>
                <a:gd name="T41" fmla="*/ 732 h 867"/>
                <a:gd name="T42" fmla="*/ 1105 w 1107"/>
                <a:gd name="T43" fmla="*/ 766 h 867"/>
                <a:gd name="T44" fmla="*/ 1074 w 1107"/>
                <a:gd name="T45" fmla="*/ 807 h 867"/>
                <a:gd name="T46" fmla="*/ 1018 w 1107"/>
                <a:gd name="T47" fmla="*/ 845 h 867"/>
                <a:gd name="T48" fmla="*/ 956 w 1107"/>
                <a:gd name="T49" fmla="*/ 865 h 867"/>
                <a:gd name="T50" fmla="*/ 889 w 1107"/>
                <a:gd name="T51" fmla="*/ 865 h 867"/>
                <a:gd name="T52" fmla="*/ 823 w 1107"/>
                <a:gd name="T53" fmla="*/ 842 h 867"/>
                <a:gd name="T54" fmla="*/ 449 w 1107"/>
                <a:gd name="T55" fmla="*/ 559 h 867"/>
                <a:gd name="T56" fmla="*/ 407 w 1107"/>
                <a:gd name="T57" fmla="*/ 518 h 867"/>
                <a:gd name="T58" fmla="*/ 360 w 1107"/>
                <a:gd name="T59" fmla="*/ 460 h 867"/>
                <a:gd name="T60" fmla="*/ 312 w 1107"/>
                <a:gd name="T61" fmla="*/ 394 h 867"/>
                <a:gd name="T62" fmla="*/ 272 w 1107"/>
                <a:gd name="T63" fmla="*/ 339 h 867"/>
                <a:gd name="T64" fmla="*/ 244 w 1107"/>
                <a:gd name="T65" fmla="*/ 300 h 867"/>
                <a:gd name="T66" fmla="*/ 217 w 1107"/>
                <a:gd name="T67" fmla="*/ 268 h 867"/>
                <a:gd name="T68" fmla="*/ 175 w 1107"/>
                <a:gd name="T69" fmla="*/ 227 h 867"/>
                <a:gd name="T70" fmla="*/ 125 w 1107"/>
                <a:gd name="T71" fmla="*/ 186 h 867"/>
                <a:gd name="T72" fmla="*/ 78 w 1107"/>
                <a:gd name="T73" fmla="*/ 147 h 867"/>
                <a:gd name="T74" fmla="*/ 45 w 1107"/>
                <a:gd name="T75" fmla="*/ 120 h 867"/>
                <a:gd name="T76" fmla="*/ 23 w 1107"/>
                <a:gd name="T77" fmla="*/ 102 h 867"/>
                <a:gd name="T78" fmla="*/ 6 w 1107"/>
                <a:gd name="T79" fmla="*/ 81 h 867"/>
                <a:gd name="T80" fmla="*/ 0 w 1107"/>
                <a:gd name="T81" fmla="*/ 47 h 867"/>
                <a:gd name="T82" fmla="*/ 16 w 1107"/>
                <a:gd name="T83" fmla="*/ 16 h 867"/>
                <a:gd name="T84" fmla="*/ 46 w 1107"/>
                <a:gd name="T85" fmla="*/ 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7" h="867">
                  <a:moveTo>
                    <a:pt x="63" y="0"/>
                  </a:moveTo>
                  <a:lnTo>
                    <a:pt x="79" y="5"/>
                  </a:lnTo>
                  <a:lnTo>
                    <a:pt x="93" y="15"/>
                  </a:lnTo>
                  <a:lnTo>
                    <a:pt x="100" y="21"/>
                  </a:lnTo>
                  <a:lnTo>
                    <a:pt x="109" y="28"/>
                  </a:lnTo>
                  <a:lnTo>
                    <a:pt x="121" y="38"/>
                  </a:lnTo>
                  <a:lnTo>
                    <a:pt x="134" y="49"/>
                  </a:lnTo>
                  <a:lnTo>
                    <a:pt x="146" y="60"/>
                  </a:lnTo>
                  <a:lnTo>
                    <a:pt x="172" y="80"/>
                  </a:lnTo>
                  <a:lnTo>
                    <a:pt x="200" y="102"/>
                  </a:lnTo>
                  <a:lnTo>
                    <a:pt x="227" y="125"/>
                  </a:lnTo>
                  <a:lnTo>
                    <a:pt x="254" y="149"/>
                  </a:lnTo>
                  <a:lnTo>
                    <a:pt x="278" y="171"/>
                  </a:lnTo>
                  <a:lnTo>
                    <a:pt x="300" y="193"/>
                  </a:lnTo>
                  <a:lnTo>
                    <a:pt x="319" y="214"/>
                  </a:lnTo>
                  <a:lnTo>
                    <a:pt x="331" y="232"/>
                  </a:lnTo>
                  <a:lnTo>
                    <a:pt x="346" y="250"/>
                  </a:lnTo>
                  <a:lnTo>
                    <a:pt x="362" y="272"/>
                  </a:lnTo>
                  <a:lnTo>
                    <a:pt x="378" y="296"/>
                  </a:lnTo>
                  <a:lnTo>
                    <a:pt x="395" y="320"/>
                  </a:lnTo>
                  <a:lnTo>
                    <a:pt x="414" y="346"/>
                  </a:lnTo>
                  <a:lnTo>
                    <a:pt x="433" y="372"/>
                  </a:lnTo>
                  <a:lnTo>
                    <a:pt x="452" y="398"/>
                  </a:lnTo>
                  <a:lnTo>
                    <a:pt x="470" y="420"/>
                  </a:lnTo>
                  <a:lnTo>
                    <a:pt x="487" y="441"/>
                  </a:lnTo>
                  <a:lnTo>
                    <a:pt x="503" y="459"/>
                  </a:lnTo>
                  <a:lnTo>
                    <a:pt x="516" y="471"/>
                  </a:lnTo>
                  <a:lnTo>
                    <a:pt x="858" y="734"/>
                  </a:lnTo>
                  <a:lnTo>
                    <a:pt x="880" y="746"/>
                  </a:lnTo>
                  <a:lnTo>
                    <a:pt x="903" y="754"/>
                  </a:lnTo>
                  <a:lnTo>
                    <a:pt x="925" y="756"/>
                  </a:lnTo>
                  <a:lnTo>
                    <a:pt x="949" y="752"/>
                  </a:lnTo>
                  <a:lnTo>
                    <a:pt x="971" y="744"/>
                  </a:lnTo>
                  <a:lnTo>
                    <a:pt x="991" y="731"/>
                  </a:lnTo>
                  <a:lnTo>
                    <a:pt x="1009" y="713"/>
                  </a:lnTo>
                  <a:lnTo>
                    <a:pt x="1021" y="701"/>
                  </a:lnTo>
                  <a:lnTo>
                    <a:pt x="1037" y="693"/>
                  </a:lnTo>
                  <a:lnTo>
                    <a:pt x="1053" y="691"/>
                  </a:lnTo>
                  <a:lnTo>
                    <a:pt x="1070" y="695"/>
                  </a:lnTo>
                  <a:lnTo>
                    <a:pt x="1086" y="702"/>
                  </a:lnTo>
                  <a:lnTo>
                    <a:pt x="1098" y="715"/>
                  </a:lnTo>
                  <a:lnTo>
                    <a:pt x="1105" y="732"/>
                  </a:lnTo>
                  <a:lnTo>
                    <a:pt x="1107" y="748"/>
                  </a:lnTo>
                  <a:lnTo>
                    <a:pt x="1105" y="766"/>
                  </a:lnTo>
                  <a:lnTo>
                    <a:pt x="1096" y="781"/>
                  </a:lnTo>
                  <a:lnTo>
                    <a:pt x="1074" y="807"/>
                  </a:lnTo>
                  <a:lnTo>
                    <a:pt x="1047" y="829"/>
                  </a:lnTo>
                  <a:lnTo>
                    <a:pt x="1018" y="845"/>
                  </a:lnTo>
                  <a:lnTo>
                    <a:pt x="987" y="857"/>
                  </a:lnTo>
                  <a:lnTo>
                    <a:pt x="956" y="865"/>
                  </a:lnTo>
                  <a:lnTo>
                    <a:pt x="923" y="867"/>
                  </a:lnTo>
                  <a:lnTo>
                    <a:pt x="889" y="865"/>
                  </a:lnTo>
                  <a:lnTo>
                    <a:pt x="855" y="856"/>
                  </a:lnTo>
                  <a:lnTo>
                    <a:pt x="823" y="842"/>
                  </a:lnTo>
                  <a:lnTo>
                    <a:pt x="791" y="822"/>
                  </a:lnTo>
                  <a:lnTo>
                    <a:pt x="449" y="559"/>
                  </a:lnTo>
                  <a:lnTo>
                    <a:pt x="429" y="542"/>
                  </a:lnTo>
                  <a:lnTo>
                    <a:pt x="407" y="518"/>
                  </a:lnTo>
                  <a:lnTo>
                    <a:pt x="383" y="490"/>
                  </a:lnTo>
                  <a:lnTo>
                    <a:pt x="360" y="460"/>
                  </a:lnTo>
                  <a:lnTo>
                    <a:pt x="336" y="427"/>
                  </a:lnTo>
                  <a:lnTo>
                    <a:pt x="312" y="394"/>
                  </a:lnTo>
                  <a:lnTo>
                    <a:pt x="288" y="361"/>
                  </a:lnTo>
                  <a:lnTo>
                    <a:pt x="272" y="339"/>
                  </a:lnTo>
                  <a:lnTo>
                    <a:pt x="258" y="318"/>
                  </a:lnTo>
                  <a:lnTo>
                    <a:pt x="244" y="300"/>
                  </a:lnTo>
                  <a:lnTo>
                    <a:pt x="232" y="284"/>
                  </a:lnTo>
                  <a:lnTo>
                    <a:pt x="217" y="268"/>
                  </a:lnTo>
                  <a:lnTo>
                    <a:pt x="197" y="248"/>
                  </a:lnTo>
                  <a:lnTo>
                    <a:pt x="175" y="227"/>
                  </a:lnTo>
                  <a:lnTo>
                    <a:pt x="151" y="206"/>
                  </a:lnTo>
                  <a:lnTo>
                    <a:pt x="125" y="186"/>
                  </a:lnTo>
                  <a:lnTo>
                    <a:pt x="101" y="165"/>
                  </a:lnTo>
                  <a:lnTo>
                    <a:pt x="78" y="147"/>
                  </a:lnTo>
                  <a:lnTo>
                    <a:pt x="60" y="132"/>
                  </a:lnTo>
                  <a:lnTo>
                    <a:pt x="45" y="120"/>
                  </a:lnTo>
                  <a:lnTo>
                    <a:pt x="33" y="110"/>
                  </a:lnTo>
                  <a:lnTo>
                    <a:pt x="23" y="102"/>
                  </a:lnTo>
                  <a:lnTo>
                    <a:pt x="16" y="95"/>
                  </a:lnTo>
                  <a:lnTo>
                    <a:pt x="6" y="81"/>
                  </a:lnTo>
                  <a:lnTo>
                    <a:pt x="0" y="64"/>
                  </a:lnTo>
                  <a:lnTo>
                    <a:pt x="0" y="47"/>
                  </a:lnTo>
                  <a:lnTo>
                    <a:pt x="5" y="31"/>
                  </a:lnTo>
                  <a:lnTo>
                    <a:pt x="16" y="16"/>
                  </a:lnTo>
                  <a:lnTo>
                    <a:pt x="30" y="5"/>
                  </a:lnTo>
                  <a:lnTo>
                    <a:pt x="46" y="0"/>
                  </a:lnTo>
                  <a:lnTo>
                    <a:pt x="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186">
              <a:extLst>
                <a:ext uri="{FF2B5EF4-FFF2-40B4-BE49-F238E27FC236}">
                  <a16:creationId xmlns:a16="http://schemas.microsoft.com/office/drawing/2014/main" xmlns="" id="{140108B1-922A-4ADF-9CC5-19CF528051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7" y="1999"/>
              <a:ext cx="474" cy="206"/>
            </a:xfrm>
            <a:custGeom>
              <a:avLst/>
              <a:gdLst>
                <a:gd name="T0" fmla="*/ 1871 w 3314"/>
                <a:gd name="T1" fmla="*/ 436 h 1441"/>
                <a:gd name="T2" fmla="*/ 1942 w 3314"/>
                <a:gd name="T3" fmla="*/ 462 h 1441"/>
                <a:gd name="T4" fmla="*/ 1955 w 3314"/>
                <a:gd name="T5" fmla="*/ 511 h 1441"/>
                <a:gd name="T6" fmla="*/ 1924 w 3314"/>
                <a:gd name="T7" fmla="*/ 550 h 1441"/>
                <a:gd name="T8" fmla="*/ 1853 w 3314"/>
                <a:gd name="T9" fmla="*/ 546 h 1441"/>
                <a:gd name="T10" fmla="*/ 1766 w 3314"/>
                <a:gd name="T11" fmla="*/ 540 h 1441"/>
                <a:gd name="T12" fmla="*/ 1699 w 3314"/>
                <a:gd name="T13" fmla="*/ 561 h 1441"/>
                <a:gd name="T14" fmla="*/ 1639 w 3314"/>
                <a:gd name="T15" fmla="*/ 602 h 1441"/>
                <a:gd name="T16" fmla="*/ 1570 w 3314"/>
                <a:gd name="T17" fmla="*/ 669 h 1441"/>
                <a:gd name="T18" fmla="*/ 1494 w 3314"/>
                <a:gd name="T19" fmla="*/ 750 h 1441"/>
                <a:gd name="T20" fmla="*/ 1386 w 3314"/>
                <a:gd name="T21" fmla="*/ 866 h 1441"/>
                <a:gd name="T22" fmla="*/ 1302 w 3314"/>
                <a:gd name="T23" fmla="*/ 953 h 1441"/>
                <a:gd name="T24" fmla="*/ 1237 w 3314"/>
                <a:gd name="T25" fmla="*/ 1020 h 1441"/>
                <a:gd name="T26" fmla="*/ 1216 w 3314"/>
                <a:gd name="T27" fmla="*/ 1069 h 1441"/>
                <a:gd name="T28" fmla="*/ 1266 w 3314"/>
                <a:gd name="T29" fmla="*/ 1115 h 1441"/>
                <a:gd name="T30" fmla="*/ 1305 w 3314"/>
                <a:gd name="T31" fmla="*/ 1123 h 1441"/>
                <a:gd name="T32" fmla="*/ 1320 w 3314"/>
                <a:gd name="T33" fmla="*/ 1119 h 1441"/>
                <a:gd name="T34" fmla="*/ 1791 w 3314"/>
                <a:gd name="T35" fmla="*/ 827 h 1441"/>
                <a:gd name="T36" fmla="*/ 1834 w 3314"/>
                <a:gd name="T37" fmla="*/ 854 h 1441"/>
                <a:gd name="T38" fmla="*/ 1838 w 3314"/>
                <a:gd name="T39" fmla="*/ 904 h 1441"/>
                <a:gd name="T40" fmla="*/ 1383 w 3314"/>
                <a:gd name="T41" fmla="*/ 1212 h 1441"/>
                <a:gd name="T42" fmla="*/ 1326 w 3314"/>
                <a:gd name="T43" fmla="*/ 1235 h 1441"/>
                <a:gd name="T44" fmla="*/ 1255 w 3314"/>
                <a:gd name="T45" fmla="*/ 1230 h 1441"/>
                <a:gd name="T46" fmla="*/ 1181 w 3314"/>
                <a:gd name="T47" fmla="*/ 1189 h 1441"/>
                <a:gd name="T48" fmla="*/ 1121 w 3314"/>
                <a:gd name="T49" fmla="*/ 1128 h 1441"/>
                <a:gd name="T50" fmla="*/ 1093 w 3314"/>
                <a:gd name="T51" fmla="*/ 1083 h 1441"/>
                <a:gd name="T52" fmla="*/ 1082 w 3314"/>
                <a:gd name="T53" fmla="*/ 1061 h 1441"/>
                <a:gd name="T54" fmla="*/ 1083 w 3314"/>
                <a:gd name="T55" fmla="*/ 1038 h 1441"/>
                <a:gd name="T56" fmla="*/ 1101 w 3314"/>
                <a:gd name="T57" fmla="*/ 1007 h 1441"/>
                <a:gd name="T58" fmla="*/ 1140 w 3314"/>
                <a:gd name="T59" fmla="*/ 960 h 1441"/>
                <a:gd name="T60" fmla="*/ 1207 w 3314"/>
                <a:gd name="T61" fmla="*/ 890 h 1441"/>
                <a:gd name="T62" fmla="*/ 1307 w 3314"/>
                <a:gd name="T63" fmla="*/ 788 h 1441"/>
                <a:gd name="T64" fmla="*/ 1420 w 3314"/>
                <a:gd name="T65" fmla="*/ 666 h 1441"/>
                <a:gd name="T66" fmla="*/ 1513 w 3314"/>
                <a:gd name="T67" fmla="*/ 569 h 1441"/>
                <a:gd name="T68" fmla="*/ 1594 w 3314"/>
                <a:gd name="T69" fmla="*/ 495 h 1441"/>
                <a:gd name="T70" fmla="*/ 1689 w 3314"/>
                <a:gd name="T71" fmla="*/ 444 h 1441"/>
                <a:gd name="T72" fmla="*/ 1794 w 3314"/>
                <a:gd name="T73" fmla="*/ 428 h 1441"/>
                <a:gd name="T74" fmla="*/ 2869 w 3314"/>
                <a:gd name="T75" fmla="*/ 1307 h 1441"/>
                <a:gd name="T76" fmla="*/ 838 w 3314"/>
                <a:gd name="T77" fmla="*/ 134 h 1441"/>
                <a:gd name="T78" fmla="*/ 1150 w 3314"/>
                <a:gd name="T79" fmla="*/ 374 h 1441"/>
                <a:gd name="T80" fmla="*/ 2503 w 3314"/>
                <a:gd name="T81" fmla="*/ 2 h 1441"/>
                <a:gd name="T82" fmla="*/ 3303 w 3314"/>
                <a:gd name="T83" fmla="*/ 1044 h 1441"/>
                <a:gd name="T84" fmla="*/ 3314 w 3314"/>
                <a:gd name="T85" fmla="*/ 1085 h 1441"/>
                <a:gd name="T86" fmla="*/ 3292 w 3314"/>
                <a:gd name="T87" fmla="*/ 1122 h 1441"/>
                <a:gd name="T88" fmla="*/ 2859 w 3314"/>
                <a:gd name="T89" fmla="*/ 1441 h 1441"/>
                <a:gd name="T90" fmla="*/ 2825 w 3314"/>
                <a:gd name="T91" fmla="*/ 1429 h 1441"/>
                <a:gd name="T92" fmla="*/ 2035 w 3314"/>
                <a:gd name="T93" fmla="*/ 384 h 1441"/>
                <a:gd name="T94" fmla="*/ 2035 w 3314"/>
                <a:gd name="T95" fmla="*/ 341 h 1441"/>
                <a:gd name="T96" fmla="*/ 2453 w 3314"/>
                <a:gd name="T97" fmla="*/ 11 h 1441"/>
                <a:gd name="T98" fmla="*/ 829 w 3314"/>
                <a:gd name="T99" fmla="*/ 0 h 1441"/>
                <a:gd name="T100" fmla="*/ 1262 w 3314"/>
                <a:gd name="T101" fmla="*/ 319 h 1441"/>
                <a:gd name="T102" fmla="*/ 1284 w 3314"/>
                <a:gd name="T103" fmla="*/ 356 h 1441"/>
                <a:gd name="T104" fmla="*/ 1272 w 3314"/>
                <a:gd name="T105" fmla="*/ 397 h 1441"/>
                <a:gd name="T106" fmla="*/ 478 w 3314"/>
                <a:gd name="T107" fmla="*/ 1437 h 1441"/>
                <a:gd name="T108" fmla="*/ 439 w 3314"/>
                <a:gd name="T109" fmla="*/ 1438 h 1441"/>
                <a:gd name="T110" fmla="*/ 10 w 3314"/>
                <a:gd name="T111" fmla="*/ 1109 h 1441"/>
                <a:gd name="T112" fmla="*/ 4 w 3314"/>
                <a:gd name="T113" fmla="*/ 1059 h 1441"/>
                <a:gd name="T114" fmla="*/ 797 w 3314"/>
                <a:gd name="T115" fmla="*/ 9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14" h="1441">
                  <a:moveTo>
                    <a:pt x="1794" y="428"/>
                  </a:moveTo>
                  <a:lnTo>
                    <a:pt x="1832" y="431"/>
                  </a:lnTo>
                  <a:lnTo>
                    <a:pt x="1871" y="436"/>
                  </a:lnTo>
                  <a:lnTo>
                    <a:pt x="1912" y="444"/>
                  </a:lnTo>
                  <a:lnTo>
                    <a:pt x="1929" y="451"/>
                  </a:lnTo>
                  <a:lnTo>
                    <a:pt x="1942" y="462"/>
                  </a:lnTo>
                  <a:lnTo>
                    <a:pt x="1951" y="476"/>
                  </a:lnTo>
                  <a:lnTo>
                    <a:pt x="1956" y="492"/>
                  </a:lnTo>
                  <a:lnTo>
                    <a:pt x="1955" y="511"/>
                  </a:lnTo>
                  <a:lnTo>
                    <a:pt x="1949" y="527"/>
                  </a:lnTo>
                  <a:lnTo>
                    <a:pt x="1938" y="540"/>
                  </a:lnTo>
                  <a:lnTo>
                    <a:pt x="1924" y="550"/>
                  </a:lnTo>
                  <a:lnTo>
                    <a:pt x="1907" y="554"/>
                  </a:lnTo>
                  <a:lnTo>
                    <a:pt x="1889" y="553"/>
                  </a:lnTo>
                  <a:lnTo>
                    <a:pt x="1853" y="546"/>
                  </a:lnTo>
                  <a:lnTo>
                    <a:pt x="1820" y="541"/>
                  </a:lnTo>
                  <a:lnTo>
                    <a:pt x="1792" y="540"/>
                  </a:lnTo>
                  <a:lnTo>
                    <a:pt x="1766" y="540"/>
                  </a:lnTo>
                  <a:lnTo>
                    <a:pt x="1743" y="545"/>
                  </a:lnTo>
                  <a:lnTo>
                    <a:pt x="1721" y="551"/>
                  </a:lnTo>
                  <a:lnTo>
                    <a:pt x="1699" y="561"/>
                  </a:lnTo>
                  <a:lnTo>
                    <a:pt x="1676" y="574"/>
                  </a:lnTo>
                  <a:lnTo>
                    <a:pt x="1659" y="586"/>
                  </a:lnTo>
                  <a:lnTo>
                    <a:pt x="1639" y="602"/>
                  </a:lnTo>
                  <a:lnTo>
                    <a:pt x="1618" y="622"/>
                  </a:lnTo>
                  <a:lnTo>
                    <a:pt x="1595" y="644"/>
                  </a:lnTo>
                  <a:lnTo>
                    <a:pt x="1570" y="669"/>
                  </a:lnTo>
                  <a:lnTo>
                    <a:pt x="1545" y="695"/>
                  </a:lnTo>
                  <a:lnTo>
                    <a:pt x="1519" y="723"/>
                  </a:lnTo>
                  <a:lnTo>
                    <a:pt x="1494" y="750"/>
                  </a:lnTo>
                  <a:lnTo>
                    <a:pt x="1470" y="777"/>
                  </a:lnTo>
                  <a:lnTo>
                    <a:pt x="1427" y="822"/>
                  </a:lnTo>
                  <a:lnTo>
                    <a:pt x="1386" y="866"/>
                  </a:lnTo>
                  <a:lnTo>
                    <a:pt x="1347" y="906"/>
                  </a:lnTo>
                  <a:lnTo>
                    <a:pt x="1325" y="929"/>
                  </a:lnTo>
                  <a:lnTo>
                    <a:pt x="1302" y="953"/>
                  </a:lnTo>
                  <a:lnTo>
                    <a:pt x="1279" y="976"/>
                  </a:lnTo>
                  <a:lnTo>
                    <a:pt x="1258" y="999"/>
                  </a:lnTo>
                  <a:lnTo>
                    <a:pt x="1237" y="1020"/>
                  </a:lnTo>
                  <a:lnTo>
                    <a:pt x="1220" y="1038"/>
                  </a:lnTo>
                  <a:lnTo>
                    <a:pt x="1206" y="1055"/>
                  </a:lnTo>
                  <a:lnTo>
                    <a:pt x="1216" y="1069"/>
                  </a:lnTo>
                  <a:lnTo>
                    <a:pt x="1229" y="1084"/>
                  </a:lnTo>
                  <a:lnTo>
                    <a:pt x="1247" y="1099"/>
                  </a:lnTo>
                  <a:lnTo>
                    <a:pt x="1266" y="1115"/>
                  </a:lnTo>
                  <a:lnTo>
                    <a:pt x="1281" y="1121"/>
                  </a:lnTo>
                  <a:lnTo>
                    <a:pt x="1294" y="1123"/>
                  </a:lnTo>
                  <a:lnTo>
                    <a:pt x="1305" y="1123"/>
                  </a:lnTo>
                  <a:lnTo>
                    <a:pt x="1314" y="1122"/>
                  </a:lnTo>
                  <a:lnTo>
                    <a:pt x="1319" y="1120"/>
                  </a:lnTo>
                  <a:lnTo>
                    <a:pt x="1320" y="1119"/>
                  </a:lnTo>
                  <a:lnTo>
                    <a:pt x="1757" y="836"/>
                  </a:lnTo>
                  <a:lnTo>
                    <a:pt x="1774" y="830"/>
                  </a:lnTo>
                  <a:lnTo>
                    <a:pt x="1791" y="827"/>
                  </a:lnTo>
                  <a:lnTo>
                    <a:pt x="1807" y="832"/>
                  </a:lnTo>
                  <a:lnTo>
                    <a:pt x="1822" y="841"/>
                  </a:lnTo>
                  <a:lnTo>
                    <a:pt x="1834" y="854"/>
                  </a:lnTo>
                  <a:lnTo>
                    <a:pt x="1841" y="870"/>
                  </a:lnTo>
                  <a:lnTo>
                    <a:pt x="1843" y="886"/>
                  </a:lnTo>
                  <a:lnTo>
                    <a:pt x="1838" y="904"/>
                  </a:lnTo>
                  <a:lnTo>
                    <a:pt x="1831" y="918"/>
                  </a:lnTo>
                  <a:lnTo>
                    <a:pt x="1817" y="930"/>
                  </a:lnTo>
                  <a:lnTo>
                    <a:pt x="1383" y="1212"/>
                  </a:lnTo>
                  <a:lnTo>
                    <a:pt x="1369" y="1221"/>
                  </a:lnTo>
                  <a:lnTo>
                    <a:pt x="1349" y="1228"/>
                  </a:lnTo>
                  <a:lnTo>
                    <a:pt x="1326" y="1235"/>
                  </a:lnTo>
                  <a:lnTo>
                    <a:pt x="1300" y="1237"/>
                  </a:lnTo>
                  <a:lnTo>
                    <a:pt x="1278" y="1235"/>
                  </a:lnTo>
                  <a:lnTo>
                    <a:pt x="1255" y="1230"/>
                  </a:lnTo>
                  <a:lnTo>
                    <a:pt x="1232" y="1222"/>
                  </a:lnTo>
                  <a:lnTo>
                    <a:pt x="1208" y="1209"/>
                  </a:lnTo>
                  <a:lnTo>
                    <a:pt x="1181" y="1189"/>
                  </a:lnTo>
                  <a:lnTo>
                    <a:pt x="1157" y="1168"/>
                  </a:lnTo>
                  <a:lnTo>
                    <a:pt x="1137" y="1147"/>
                  </a:lnTo>
                  <a:lnTo>
                    <a:pt x="1121" y="1128"/>
                  </a:lnTo>
                  <a:lnTo>
                    <a:pt x="1108" y="1109"/>
                  </a:lnTo>
                  <a:lnTo>
                    <a:pt x="1100" y="1094"/>
                  </a:lnTo>
                  <a:lnTo>
                    <a:pt x="1093" y="1083"/>
                  </a:lnTo>
                  <a:lnTo>
                    <a:pt x="1089" y="1075"/>
                  </a:lnTo>
                  <a:lnTo>
                    <a:pt x="1084" y="1069"/>
                  </a:lnTo>
                  <a:lnTo>
                    <a:pt x="1082" y="1061"/>
                  </a:lnTo>
                  <a:lnTo>
                    <a:pt x="1081" y="1055"/>
                  </a:lnTo>
                  <a:lnTo>
                    <a:pt x="1081" y="1047"/>
                  </a:lnTo>
                  <a:lnTo>
                    <a:pt x="1083" y="1038"/>
                  </a:lnTo>
                  <a:lnTo>
                    <a:pt x="1087" y="1029"/>
                  </a:lnTo>
                  <a:lnTo>
                    <a:pt x="1092" y="1019"/>
                  </a:lnTo>
                  <a:lnTo>
                    <a:pt x="1101" y="1007"/>
                  </a:lnTo>
                  <a:lnTo>
                    <a:pt x="1110" y="993"/>
                  </a:lnTo>
                  <a:lnTo>
                    <a:pt x="1124" y="977"/>
                  </a:lnTo>
                  <a:lnTo>
                    <a:pt x="1140" y="960"/>
                  </a:lnTo>
                  <a:lnTo>
                    <a:pt x="1159" y="939"/>
                  </a:lnTo>
                  <a:lnTo>
                    <a:pt x="1182" y="916"/>
                  </a:lnTo>
                  <a:lnTo>
                    <a:pt x="1207" y="890"/>
                  </a:lnTo>
                  <a:lnTo>
                    <a:pt x="1236" y="860"/>
                  </a:lnTo>
                  <a:lnTo>
                    <a:pt x="1269" y="827"/>
                  </a:lnTo>
                  <a:lnTo>
                    <a:pt x="1307" y="788"/>
                  </a:lnTo>
                  <a:lnTo>
                    <a:pt x="1347" y="746"/>
                  </a:lnTo>
                  <a:lnTo>
                    <a:pt x="1387" y="702"/>
                  </a:lnTo>
                  <a:lnTo>
                    <a:pt x="1420" y="666"/>
                  </a:lnTo>
                  <a:lnTo>
                    <a:pt x="1452" y="632"/>
                  </a:lnTo>
                  <a:lnTo>
                    <a:pt x="1483" y="599"/>
                  </a:lnTo>
                  <a:lnTo>
                    <a:pt x="1513" y="569"/>
                  </a:lnTo>
                  <a:lnTo>
                    <a:pt x="1541" y="540"/>
                  </a:lnTo>
                  <a:lnTo>
                    <a:pt x="1569" y="516"/>
                  </a:lnTo>
                  <a:lnTo>
                    <a:pt x="1594" y="495"/>
                  </a:lnTo>
                  <a:lnTo>
                    <a:pt x="1618" y="479"/>
                  </a:lnTo>
                  <a:lnTo>
                    <a:pt x="1653" y="458"/>
                  </a:lnTo>
                  <a:lnTo>
                    <a:pt x="1689" y="444"/>
                  </a:lnTo>
                  <a:lnTo>
                    <a:pt x="1724" y="434"/>
                  </a:lnTo>
                  <a:lnTo>
                    <a:pt x="1758" y="429"/>
                  </a:lnTo>
                  <a:lnTo>
                    <a:pt x="1794" y="428"/>
                  </a:lnTo>
                  <a:close/>
                  <a:moveTo>
                    <a:pt x="2477" y="134"/>
                  </a:moveTo>
                  <a:lnTo>
                    <a:pt x="2164" y="374"/>
                  </a:lnTo>
                  <a:lnTo>
                    <a:pt x="2869" y="1307"/>
                  </a:lnTo>
                  <a:lnTo>
                    <a:pt x="3181" y="1067"/>
                  </a:lnTo>
                  <a:lnTo>
                    <a:pt x="2477" y="134"/>
                  </a:lnTo>
                  <a:close/>
                  <a:moveTo>
                    <a:pt x="838" y="134"/>
                  </a:moveTo>
                  <a:lnTo>
                    <a:pt x="134" y="1067"/>
                  </a:lnTo>
                  <a:lnTo>
                    <a:pt x="446" y="1307"/>
                  </a:lnTo>
                  <a:lnTo>
                    <a:pt x="1150" y="374"/>
                  </a:lnTo>
                  <a:lnTo>
                    <a:pt x="838" y="134"/>
                  </a:lnTo>
                  <a:close/>
                  <a:moveTo>
                    <a:pt x="2485" y="0"/>
                  </a:moveTo>
                  <a:lnTo>
                    <a:pt x="2503" y="2"/>
                  </a:lnTo>
                  <a:lnTo>
                    <a:pt x="2518" y="9"/>
                  </a:lnTo>
                  <a:lnTo>
                    <a:pt x="2531" y="21"/>
                  </a:lnTo>
                  <a:lnTo>
                    <a:pt x="3303" y="1044"/>
                  </a:lnTo>
                  <a:lnTo>
                    <a:pt x="3310" y="1056"/>
                  </a:lnTo>
                  <a:lnTo>
                    <a:pt x="3314" y="1070"/>
                  </a:lnTo>
                  <a:lnTo>
                    <a:pt x="3314" y="1085"/>
                  </a:lnTo>
                  <a:lnTo>
                    <a:pt x="3310" y="1099"/>
                  </a:lnTo>
                  <a:lnTo>
                    <a:pt x="3303" y="1111"/>
                  </a:lnTo>
                  <a:lnTo>
                    <a:pt x="3292" y="1122"/>
                  </a:lnTo>
                  <a:lnTo>
                    <a:pt x="2892" y="1430"/>
                  </a:lnTo>
                  <a:lnTo>
                    <a:pt x="2876" y="1438"/>
                  </a:lnTo>
                  <a:lnTo>
                    <a:pt x="2859" y="1441"/>
                  </a:lnTo>
                  <a:lnTo>
                    <a:pt x="2851" y="1441"/>
                  </a:lnTo>
                  <a:lnTo>
                    <a:pt x="2837" y="1437"/>
                  </a:lnTo>
                  <a:lnTo>
                    <a:pt x="2825" y="1429"/>
                  </a:lnTo>
                  <a:lnTo>
                    <a:pt x="2814" y="1419"/>
                  </a:lnTo>
                  <a:lnTo>
                    <a:pt x="2043" y="397"/>
                  </a:lnTo>
                  <a:lnTo>
                    <a:pt x="2035" y="384"/>
                  </a:lnTo>
                  <a:lnTo>
                    <a:pt x="2032" y="371"/>
                  </a:lnTo>
                  <a:lnTo>
                    <a:pt x="2032" y="356"/>
                  </a:lnTo>
                  <a:lnTo>
                    <a:pt x="2035" y="341"/>
                  </a:lnTo>
                  <a:lnTo>
                    <a:pt x="2043" y="329"/>
                  </a:lnTo>
                  <a:lnTo>
                    <a:pt x="2053" y="319"/>
                  </a:lnTo>
                  <a:lnTo>
                    <a:pt x="2453" y="11"/>
                  </a:lnTo>
                  <a:lnTo>
                    <a:pt x="2469" y="3"/>
                  </a:lnTo>
                  <a:lnTo>
                    <a:pt x="2485" y="0"/>
                  </a:lnTo>
                  <a:close/>
                  <a:moveTo>
                    <a:pt x="829" y="0"/>
                  </a:moveTo>
                  <a:lnTo>
                    <a:pt x="845" y="3"/>
                  </a:lnTo>
                  <a:lnTo>
                    <a:pt x="862" y="11"/>
                  </a:lnTo>
                  <a:lnTo>
                    <a:pt x="1262" y="319"/>
                  </a:lnTo>
                  <a:lnTo>
                    <a:pt x="1272" y="329"/>
                  </a:lnTo>
                  <a:lnTo>
                    <a:pt x="1279" y="341"/>
                  </a:lnTo>
                  <a:lnTo>
                    <a:pt x="1284" y="356"/>
                  </a:lnTo>
                  <a:lnTo>
                    <a:pt x="1284" y="371"/>
                  </a:lnTo>
                  <a:lnTo>
                    <a:pt x="1279" y="384"/>
                  </a:lnTo>
                  <a:lnTo>
                    <a:pt x="1272" y="397"/>
                  </a:lnTo>
                  <a:lnTo>
                    <a:pt x="500" y="1419"/>
                  </a:lnTo>
                  <a:lnTo>
                    <a:pt x="491" y="1429"/>
                  </a:lnTo>
                  <a:lnTo>
                    <a:pt x="478" y="1437"/>
                  </a:lnTo>
                  <a:lnTo>
                    <a:pt x="463" y="1441"/>
                  </a:lnTo>
                  <a:lnTo>
                    <a:pt x="456" y="1441"/>
                  </a:lnTo>
                  <a:lnTo>
                    <a:pt x="439" y="1438"/>
                  </a:lnTo>
                  <a:lnTo>
                    <a:pt x="422" y="1430"/>
                  </a:lnTo>
                  <a:lnTo>
                    <a:pt x="22" y="1122"/>
                  </a:lnTo>
                  <a:lnTo>
                    <a:pt x="10" y="1109"/>
                  </a:lnTo>
                  <a:lnTo>
                    <a:pt x="3" y="1093"/>
                  </a:lnTo>
                  <a:lnTo>
                    <a:pt x="0" y="1076"/>
                  </a:lnTo>
                  <a:lnTo>
                    <a:pt x="4" y="1059"/>
                  </a:lnTo>
                  <a:lnTo>
                    <a:pt x="12" y="1044"/>
                  </a:lnTo>
                  <a:lnTo>
                    <a:pt x="784" y="21"/>
                  </a:lnTo>
                  <a:lnTo>
                    <a:pt x="797" y="9"/>
                  </a:lnTo>
                  <a:lnTo>
                    <a:pt x="812" y="2"/>
                  </a:lnTo>
                  <a:lnTo>
                    <a:pt x="829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E0B906CD-7D09-4C2B-9AEC-4C1AFEE34943}"/>
              </a:ext>
            </a:extLst>
          </p:cNvPr>
          <p:cNvGrpSpPr/>
          <p:nvPr/>
        </p:nvGrpSpPr>
        <p:grpSpPr>
          <a:xfrm>
            <a:off x="8905851" y="1625092"/>
            <a:ext cx="2160000" cy="2160000"/>
            <a:chOff x="5016000" y="1625092"/>
            <a:chExt cx="2160000" cy="2160000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xmlns="" id="{F625E501-0CC6-4F9F-B35F-73AEDA833DE4}"/>
                </a:ext>
              </a:extLst>
            </p:cNvPr>
            <p:cNvSpPr/>
            <p:nvPr/>
          </p:nvSpPr>
          <p:spPr>
            <a:xfrm>
              <a:off x="5016000" y="1625092"/>
              <a:ext cx="2160000" cy="2160000"/>
            </a:xfrm>
            <a:prstGeom prst="ellipse">
              <a:avLst/>
            </a:prstGeom>
            <a:solidFill>
              <a:srgbClr val="41CED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xmlns="" id="{E7138A75-657B-490C-8AA5-49AFA76C07B2}"/>
                </a:ext>
              </a:extLst>
            </p:cNvPr>
            <p:cNvSpPr/>
            <p:nvPr/>
          </p:nvSpPr>
          <p:spPr>
            <a:xfrm>
              <a:off x="5286000" y="1895092"/>
              <a:ext cx="1620000" cy="1620000"/>
            </a:xfrm>
            <a:prstGeom prst="ellipse">
              <a:avLst/>
            </a:prstGeom>
            <a:solidFill>
              <a:srgbClr val="41CED9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xmlns="" id="{858867BB-EC21-47B1-979C-A6704F6BB382}"/>
                </a:ext>
              </a:extLst>
            </p:cNvPr>
            <p:cNvSpPr/>
            <p:nvPr/>
          </p:nvSpPr>
          <p:spPr>
            <a:xfrm>
              <a:off x="5556000" y="2165092"/>
              <a:ext cx="1080000" cy="1080000"/>
            </a:xfrm>
            <a:prstGeom prst="ellipse">
              <a:avLst/>
            </a:prstGeom>
            <a:solidFill>
              <a:srgbClr val="41CED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5DAF12FE-5877-42BE-9F77-FACDBA11355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33325" y="2341641"/>
            <a:ext cx="705052" cy="737197"/>
            <a:chOff x="2551" y="1817"/>
            <a:chExt cx="658" cy="688"/>
          </a:xfrm>
        </p:grpSpPr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xmlns="" id="{8DE14613-ABF6-431D-8B33-EF23BEB59E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8" y="1968"/>
              <a:ext cx="382" cy="384"/>
            </a:xfrm>
            <a:custGeom>
              <a:avLst/>
              <a:gdLst>
                <a:gd name="T0" fmla="*/ 38 w 160"/>
                <a:gd name="T1" fmla="*/ 10 h 161"/>
                <a:gd name="T2" fmla="*/ 39 w 160"/>
                <a:gd name="T3" fmla="*/ 32 h 161"/>
                <a:gd name="T4" fmla="*/ 30 w 160"/>
                <a:gd name="T5" fmla="*/ 42 h 161"/>
                <a:gd name="T6" fmla="*/ 10 w 160"/>
                <a:gd name="T7" fmla="*/ 40 h 161"/>
                <a:gd name="T8" fmla="*/ 3 w 160"/>
                <a:gd name="T9" fmla="*/ 53 h 161"/>
                <a:gd name="T10" fmla="*/ 18 w 160"/>
                <a:gd name="T11" fmla="*/ 69 h 161"/>
                <a:gd name="T12" fmla="*/ 17 w 160"/>
                <a:gd name="T13" fmla="*/ 83 h 161"/>
                <a:gd name="T14" fmla="*/ 0 w 160"/>
                <a:gd name="T15" fmla="*/ 94 h 161"/>
                <a:gd name="T16" fmla="*/ 3 w 160"/>
                <a:gd name="T17" fmla="*/ 109 h 161"/>
                <a:gd name="T18" fmla="*/ 25 w 160"/>
                <a:gd name="T19" fmla="*/ 112 h 161"/>
                <a:gd name="T20" fmla="*/ 33 w 160"/>
                <a:gd name="T21" fmla="*/ 122 h 161"/>
                <a:gd name="T22" fmla="*/ 27 w 160"/>
                <a:gd name="T23" fmla="*/ 142 h 161"/>
                <a:gd name="T24" fmla="*/ 39 w 160"/>
                <a:gd name="T25" fmla="*/ 151 h 161"/>
                <a:gd name="T26" fmla="*/ 58 w 160"/>
                <a:gd name="T27" fmla="*/ 139 h 161"/>
                <a:gd name="T28" fmla="*/ 71 w 160"/>
                <a:gd name="T29" fmla="*/ 143 h 161"/>
                <a:gd name="T30" fmla="*/ 79 w 160"/>
                <a:gd name="T31" fmla="*/ 161 h 161"/>
                <a:gd name="T32" fmla="*/ 94 w 160"/>
                <a:gd name="T33" fmla="*/ 160 h 161"/>
                <a:gd name="T34" fmla="*/ 101 w 160"/>
                <a:gd name="T35" fmla="*/ 139 h 161"/>
                <a:gd name="T36" fmla="*/ 113 w 160"/>
                <a:gd name="T37" fmla="*/ 134 h 161"/>
                <a:gd name="T38" fmla="*/ 131 w 160"/>
                <a:gd name="T39" fmla="*/ 142 h 161"/>
                <a:gd name="T40" fmla="*/ 142 w 160"/>
                <a:gd name="T41" fmla="*/ 132 h 161"/>
                <a:gd name="T42" fmla="*/ 134 w 160"/>
                <a:gd name="T43" fmla="*/ 112 h 161"/>
                <a:gd name="T44" fmla="*/ 139 w 160"/>
                <a:gd name="T45" fmla="*/ 100 h 161"/>
                <a:gd name="T46" fmla="*/ 159 w 160"/>
                <a:gd name="T47" fmla="*/ 95 h 161"/>
                <a:gd name="T48" fmla="*/ 160 w 160"/>
                <a:gd name="T49" fmla="*/ 80 h 161"/>
                <a:gd name="T50" fmla="*/ 141 w 160"/>
                <a:gd name="T51" fmla="*/ 69 h 161"/>
                <a:gd name="T52" fmla="*/ 138 w 160"/>
                <a:gd name="T53" fmla="*/ 57 h 161"/>
                <a:gd name="T54" fmla="*/ 149 w 160"/>
                <a:gd name="T55" fmla="*/ 40 h 161"/>
                <a:gd name="T56" fmla="*/ 141 w 160"/>
                <a:gd name="T57" fmla="*/ 28 h 161"/>
                <a:gd name="T58" fmla="*/ 120 w 160"/>
                <a:gd name="T59" fmla="*/ 32 h 161"/>
                <a:gd name="T60" fmla="*/ 109 w 160"/>
                <a:gd name="T61" fmla="*/ 25 h 161"/>
                <a:gd name="T62" fmla="*/ 107 w 160"/>
                <a:gd name="T63" fmla="*/ 5 h 161"/>
                <a:gd name="T64" fmla="*/ 93 w 160"/>
                <a:gd name="T65" fmla="*/ 0 h 161"/>
                <a:gd name="T66" fmla="*/ 79 w 160"/>
                <a:gd name="T67" fmla="*/ 18 h 161"/>
                <a:gd name="T68" fmla="*/ 66 w 160"/>
                <a:gd name="T69" fmla="*/ 19 h 161"/>
                <a:gd name="T70" fmla="*/ 52 w 160"/>
                <a:gd name="T71" fmla="*/ 5 h 161"/>
                <a:gd name="T72" fmla="*/ 38 w 160"/>
                <a:gd name="T73" fmla="*/ 10 h 161"/>
                <a:gd name="T74" fmla="*/ 80 w 160"/>
                <a:gd name="T75" fmla="*/ 54 h 161"/>
                <a:gd name="T76" fmla="*/ 107 w 160"/>
                <a:gd name="T77" fmla="*/ 81 h 161"/>
                <a:gd name="T78" fmla="*/ 80 w 160"/>
                <a:gd name="T79" fmla="*/ 108 h 161"/>
                <a:gd name="T80" fmla="*/ 53 w 160"/>
                <a:gd name="T81" fmla="*/ 81 h 161"/>
                <a:gd name="T82" fmla="*/ 80 w 160"/>
                <a:gd name="T83" fmla="*/ 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161">
                  <a:moveTo>
                    <a:pt x="38" y="10"/>
                  </a:moveTo>
                  <a:cubicBezTo>
                    <a:pt x="39" y="32"/>
                    <a:pt x="39" y="32"/>
                    <a:pt x="39" y="3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39" y="151"/>
                    <a:pt x="39" y="151"/>
                    <a:pt x="39" y="151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94" y="160"/>
                    <a:pt x="94" y="160"/>
                    <a:pt x="94" y="160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13" y="134"/>
                    <a:pt x="113" y="134"/>
                    <a:pt x="113" y="134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59" y="95"/>
                    <a:pt x="159" y="95"/>
                    <a:pt x="159" y="95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41" y="69"/>
                    <a:pt x="141" y="69"/>
                    <a:pt x="141" y="69"/>
                  </a:cubicBezTo>
                  <a:cubicBezTo>
                    <a:pt x="138" y="57"/>
                    <a:pt x="138" y="57"/>
                    <a:pt x="138" y="57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38" y="10"/>
                    <a:pt x="38" y="10"/>
                    <a:pt x="38" y="10"/>
                  </a:cubicBezTo>
                  <a:close/>
                  <a:moveTo>
                    <a:pt x="80" y="54"/>
                  </a:moveTo>
                  <a:cubicBezTo>
                    <a:pt x="95" y="54"/>
                    <a:pt x="107" y="66"/>
                    <a:pt x="107" y="81"/>
                  </a:cubicBezTo>
                  <a:cubicBezTo>
                    <a:pt x="107" y="96"/>
                    <a:pt x="95" y="108"/>
                    <a:pt x="80" y="108"/>
                  </a:cubicBezTo>
                  <a:cubicBezTo>
                    <a:pt x="65" y="108"/>
                    <a:pt x="53" y="96"/>
                    <a:pt x="53" y="81"/>
                  </a:cubicBezTo>
                  <a:cubicBezTo>
                    <a:pt x="53" y="66"/>
                    <a:pt x="65" y="54"/>
                    <a:pt x="80" y="54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Line 6">
              <a:extLst>
                <a:ext uri="{FF2B5EF4-FFF2-40B4-BE49-F238E27FC236}">
                  <a16:creationId xmlns:a16="http://schemas.microsoft.com/office/drawing/2014/main" xmlns="" id="{52681E00-754D-46F1-A40A-92DB22B892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3" y="2350"/>
              <a:ext cx="81" cy="24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xmlns="" id="{F47A21A5-5317-4D13-95E8-03BEEEE84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" y="2104"/>
              <a:ext cx="576" cy="401"/>
            </a:xfrm>
            <a:custGeom>
              <a:avLst/>
              <a:gdLst>
                <a:gd name="T0" fmla="*/ 231 w 241"/>
                <a:gd name="T1" fmla="*/ 0 h 168"/>
                <a:gd name="T2" fmla="*/ 163 w 241"/>
                <a:gd name="T3" fmla="*/ 138 h 168"/>
                <a:gd name="T4" fmla="*/ 0 w 241"/>
                <a:gd name="T5" fmla="*/ 103 h 168"/>
                <a:gd name="T6" fmla="*/ 8 w 241"/>
                <a:gd name="T7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168">
                  <a:moveTo>
                    <a:pt x="231" y="0"/>
                  </a:moveTo>
                  <a:cubicBezTo>
                    <a:pt x="241" y="54"/>
                    <a:pt x="215" y="111"/>
                    <a:pt x="163" y="138"/>
                  </a:cubicBezTo>
                  <a:cubicBezTo>
                    <a:pt x="107" y="168"/>
                    <a:pt x="38" y="152"/>
                    <a:pt x="0" y="103"/>
                  </a:cubicBezTo>
                  <a:cubicBezTo>
                    <a:pt x="8" y="138"/>
                    <a:pt x="8" y="138"/>
                    <a:pt x="8" y="138"/>
                  </a:cubicBezTo>
                </a:path>
              </a:pathLst>
            </a:cu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Line 8">
              <a:extLst>
                <a:ext uri="{FF2B5EF4-FFF2-40B4-BE49-F238E27FC236}">
                  <a16:creationId xmlns:a16="http://schemas.microsoft.com/office/drawing/2014/main" xmlns="" id="{13343E1A-A2FC-4CBC-994B-E1667AE7C2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46" y="1946"/>
              <a:ext cx="79" cy="24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xmlns="" id="{6114EAEF-12A3-403C-A5B4-4EC120820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1817"/>
              <a:ext cx="574" cy="404"/>
            </a:xfrm>
            <a:custGeom>
              <a:avLst/>
              <a:gdLst>
                <a:gd name="T0" fmla="*/ 10 w 240"/>
                <a:gd name="T1" fmla="*/ 169 h 169"/>
                <a:gd name="T2" fmla="*/ 77 w 240"/>
                <a:gd name="T3" fmla="*/ 29 h 169"/>
                <a:gd name="T4" fmla="*/ 240 w 240"/>
                <a:gd name="T5" fmla="*/ 64 h 169"/>
                <a:gd name="T6" fmla="*/ 233 w 240"/>
                <a:gd name="T7" fmla="*/ 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169">
                  <a:moveTo>
                    <a:pt x="10" y="169"/>
                  </a:moveTo>
                  <a:cubicBezTo>
                    <a:pt x="0" y="114"/>
                    <a:pt x="25" y="57"/>
                    <a:pt x="77" y="29"/>
                  </a:cubicBezTo>
                  <a:cubicBezTo>
                    <a:pt x="134" y="0"/>
                    <a:pt x="202" y="16"/>
                    <a:pt x="240" y="64"/>
                  </a:cubicBezTo>
                  <a:cubicBezTo>
                    <a:pt x="233" y="29"/>
                    <a:pt x="233" y="29"/>
                    <a:pt x="233" y="29"/>
                  </a:cubicBezTo>
                </a:path>
              </a:pathLst>
            </a:cu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1178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8884" y="1898399"/>
            <a:ext cx="11132591" cy="721291"/>
          </a:xfrm>
        </p:spPr>
        <p:txBody>
          <a:bodyPr>
            <a:normAutofit/>
          </a:bodyPr>
          <a:lstStyle/>
          <a:p>
            <a:r>
              <a:rPr lang="ru-RU" sz="3598" b="1" dirty="0"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CD4E8BC-3560-4C2E-81EF-74D9E147395D}"/>
              </a:ext>
            </a:extLst>
          </p:cNvPr>
          <p:cNvSpPr/>
          <p:nvPr/>
        </p:nvSpPr>
        <p:spPr>
          <a:xfrm>
            <a:off x="218884" y="2921168"/>
            <a:ext cx="4211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8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Напишите нам</a:t>
            </a:r>
          </a:p>
          <a:p>
            <a:pPr marL="0" marR="0" lvl="0" indent="0" algn="l" defTabSz="1218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Имя фамилия</a:t>
            </a:r>
          </a:p>
          <a:p>
            <a:pPr marL="0" marR="0" lvl="0" indent="0" algn="l" defTabSz="1218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 для связи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AutoShape 2" descr="Рукопожатие бизнесмену векторное изображение ©dashk_ 95580174">
            <a:extLst>
              <a:ext uri="{FF2B5EF4-FFF2-40B4-BE49-F238E27FC236}">
                <a16:creationId xmlns:a16="http://schemas.microsoft.com/office/drawing/2014/main" xmlns="" id="{965998D5-BA24-4260-873B-87EB5FA585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494" y="1067501"/>
            <a:ext cx="5743640" cy="552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2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7CD905-3702-4E57-BF15-E828C50D6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altLang="ru-RU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Компоненты системы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73" y="824353"/>
            <a:ext cx="9635069" cy="566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29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15DB7252-13CA-4FC1-90E9-67D63FDFB57D}"/>
              </a:ext>
            </a:extLst>
          </p:cNvPr>
          <p:cNvSpPr/>
          <p:nvPr/>
        </p:nvSpPr>
        <p:spPr>
          <a:xfrm>
            <a:off x="1" y="5146239"/>
            <a:ext cx="12250372" cy="1711761"/>
          </a:xfrm>
          <a:prstGeom prst="rect">
            <a:avLst/>
          </a:prstGeom>
          <a:solidFill>
            <a:srgbClr val="41CED9">
              <a:alpha val="28000"/>
            </a:srgb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 w="57150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xmlns="" id="{BE7B3787-BE82-4EE9-B4A8-3E6C403FB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57" y="264553"/>
            <a:ext cx="8902864" cy="5244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altLang="ru-RU" sz="2800" b="1" dirty="0">
                <a:solidFill>
                  <a:srgbClr val="00111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Кабинет управления записью </a:t>
            </a:r>
            <a:r>
              <a:rPr lang="en-US" altLang="ru-RU" sz="2800" b="1" dirty="0">
                <a:solidFill>
                  <a:srgbClr val="00111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US" altLang="ru-RU" sz="2800" b="1" dirty="0">
                <a:solidFill>
                  <a:srgbClr val="00111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00111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архивом совещаний</a:t>
            </a:r>
            <a:r>
              <a:rPr lang="ru-RU" altLang="ru-RU" sz="2800" b="1" dirty="0">
                <a:solidFill>
                  <a:srgbClr val="00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altLang="ru-RU" sz="2800" b="1" dirty="0">
                <a:solidFill>
                  <a:srgbClr val="00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altLang="ru-RU" sz="2800" b="1" dirty="0">
              <a:solidFill>
                <a:srgbClr val="00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6" name="Таблица 75">
            <a:extLst>
              <a:ext uri="{FF2B5EF4-FFF2-40B4-BE49-F238E27FC236}">
                <a16:creationId xmlns:a16="http://schemas.microsoft.com/office/drawing/2014/main" xmlns="" id="{C039BFFB-B91A-4CF1-AB85-DCB4693F6B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0796" y="1936291"/>
          <a:ext cx="4913148" cy="2834640"/>
        </p:xfrm>
        <a:graphic>
          <a:graphicData uri="http://schemas.openxmlformats.org/drawingml/2006/table">
            <a:tbl>
              <a:tblPr/>
              <a:tblGrid>
                <a:gridCol w="49131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11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Выделяйте важные моменты встречи</a:t>
                      </a:r>
                      <a:r>
                        <a:rPr kumimoji="0" lang="en-US" alt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. </a:t>
                      </a:r>
                      <a:r>
                        <a:rPr kumimoji="0" lang="ru-RU" alt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Например</a:t>
                      </a:r>
                      <a:r>
                        <a:rPr kumimoji="0" lang="en-US" alt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, </a:t>
                      </a:r>
                      <a:r>
                        <a:rPr kumimoji="0" lang="ru-RU" alt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поручения или итоговые договоренности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Фиксируйте дополнительные материалы</a:t>
                      </a:r>
                      <a:r>
                        <a:rPr kumimoji="0" lang="en-US" alt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: </a:t>
                      </a:r>
                      <a:r>
                        <a:rPr kumimoji="0" lang="ru-RU" alt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документы или презентации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По одному клику записывайте только нужные фрагменты встречи </a:t>
                      </a:r>
                      <a:r>
                        <a:rPr kumimoji="0" lang="en-US" alt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c </a:t>
                      </a:r>
                      <a:r>
                        <a:rPr kumimoji="0" lang="ru-RU" alt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компьютера или телефона 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77" name="Группа 76">
            <a:extLst>
              <a:ext uri="{FF2B5EF4-FFF2-40B4-BE49-F238E27FC236}">
                <a16:creationId xmlns:a16="http://schemas.microsoft.com/office/drawing/2014/main" xmlns="" id="{B4507C77-ACE2-435C-920D-E434C436F1C9}"/>
              </a:ext>
            </a:extLst>
          </p:cNvPr>
          <p:cNvGrpSpPr/>
          <p:nvPr/>
        </p:nvGrpSpPr>
        <p:grpSpPr>
          <a:xfrm>
            <a:off x="282091" y="3994820"/>
            <a:ext cx="607123" cy="462378"/>
            <a:chOff x="3648075" y="3159125"/>
            <a:chExt cx="719138" cy="547688"/>
          </a:xfrm>
          <a:solidFill>
            <a:srgbClr val="41CED9"/>
          </a:solidFill>
        </p:grpSpPr>
        <p:sp>
          <p:nvSpPr>
            <p:cNvPr id="78" name="Freeform 176">
              <a:extLst>
                <a:ext uri="{FF2B5EF4-FFF2-40B4-BE49-F238E27FC236}">
                  <a16:creationId xmlns:a16="http://schemas.microsoft.com/office/drawing/2014/main" xmlns="" id="{CB2FC0E4-BAF0-4D63-911B-E180BA0CBE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7313" y="3235325"/>
              <a:ext cx="469900" cy="471488"/>
            </a:xfrm>
            <a:custGeom>
              <a:avLst/>
              <a:gdLst>
                <a:gd name="T0" fmla="*/ 393 w 890"/>
                <a:gd name="T1" fmla="*/ 889 h 891"/>
                <a:gd name="T2" fmla="*/ 295 w 890"/>
                <a:gd name="T3" fmla="*/ 865 h 891"/>
                <a:gd name="T4" fmla="*/ 206 w 890"/>
                <a:gd name="T5" fmla="*/ 823 h 891"/>
                <a:gd name="T6" fmla="*/ 130 w 890"/>
                <a:gd name="T7" fmla="*/ 761 h 891"/>
                <a:gd name="T8" fmla="*/ 69 w 890"/>
                <a:gd name="T9" fmla="*/ 685 h 891"/>
                <a:gd name="T10" fmla="*/ 25 w 890"/>
                <a:gd name="T11" fmla="*/ 596 h 891"/>
                <a:gd name="T12" fmla="*/ 2 w 890"/>
                <a:gd name="T13" fmla="*/ 498 h 891"/>
                <a:gd name="T14" fmla="*/ 2 w 890"/>
                <a:gd name="T15" fmla="*/ 394 h 891"/>
                <a:gd name="T16" fmla="*/ 25 w 890"/>
                <a:gd name="T17" fmla="*/ 295 h 891"/>
                <a:gd name="T18" fmla="*/ 69 w 890"/>
                <a:gd name="T19" fmla="*/ 207 h 891"/>
                <a:gd name="T20" fmla="*/ 130 w 890"/>
                <a:gd name="T21" fmla="*/ 131 h 891"/>
                <a:gd name="T22" fmla="*/ 206 w 890"/>
                <a:gd name="T23" fmla="*/ 70 h 891"/>
                <a:gd name="T24" fmla="*/ 295 w 890"/>
                <a:gd name="T25" fmla="*/ 26 h 891"/>
                <a:gd name="T26" fmla="*/ 393 w 890"/>
                <a:gd name="T27" fmla="*/ 4 h 891"/>
                <a:gd name="T28" fmla="*/ 497 w 890"/>
                <a:gd name="T29" fmla="*/ 4 h 891"/>
                <a:gd name="T30" fmla="*/ 595 w 890"/>
                <a:gd name="T31" fmla="*/ 26 h 891"/>
                <a:gd name="T32" fmla="*/ 684 w 890"/>
                <a:gd name="T33" fmla="*/ 70 h 891"/>
                <a:gd name="T34" fmla="*/ 760 w 890"/>
                <a:gd name="T35" fmla="*/ 131 h 891"/>
                <a:gd name="T36" fmla="*/ 821 w 890"/>
                <a:gd name="T37" fmla="*/ 207 h 891"/>
                <a:gd name="T38" fmla="*/ 864 w 890"/>
                <a:gd name="T39" fmla="*/ 295 h 891"/>
                <a:gd name="T40" fmla="*/ 887 w 890"/>
                <a:gd name="T41" fmla="*/ 394 h 891"/>
                <a:gd name="T42" fmla="*/ 887 w 890"/>
                <a:gd name="T43" fmla="*/ 498 h 891"/>
                <a:gd name="T44" fmla="*/ 864 w 890"/>
                <a:gd name="T45" fmla="*/ 596 h 891"/>
                <a:gd name="T46" fmla="*/ 821 w 890"/>
                <a:gd name="T47" fmla="*/ 685 h 891"/>
                <a:gd name="T48" fmla="*/ 760 w 890"/>
                <a:gd name="T49" fmla="*/ 761 h 891"/>
                <a:gd name="T50" fmla="*/ 684 w 890"/>
                <a:gd name="T51" fmla="*/ 823 h 891"/>
                <a:gd name="T52" fmla="*/ 595 w 890"/>
                <a:gd name="T53" fmla="*/ 865 h 891"/>
                <a:gd name="T54" fmla="*/ 497 w 890"/>
                <a:gd name="T55" fmla="*/ 889 h 891"/>
                <a:gd name="T56" fmla="*/ 163 w 890"/>
                <a:gd name="T57" fmla="*/ 727 h 891"/>
                <a:gd name="T58" fmla="*/ 231 w 890"/>
                <a:gd name="T59" fmla="*/ 782 h 891"/>
                <a:gd name="T60" fmla="*/ 311 w 890"/>
                <a:gd name="T61" fmla="*/ 821 h 891"/>
                <a:gd name="T62" fmla="*/ 398 w 890"/>
                <a:gd name="T63" fmla="*/ 841 h 891"/>
                <a:gd name="T64" fmla="*/ 491 w 890"/>
                <a:gd name="T65" fmla="*/ 841 h 891"/>
                <a:gd name="T66" fmla="*/ 579 w 890"/>
                <a:gd name="T67" fmla="*/ 821 h 891"/>
                <a:gd name="T68" fmla="*/ 658 w 890"/>
                <a:gd name="T69" fmla="*/ 782 h 891"/>
                <a:gd name="T70" fmla="*/ 725 w 890"/>
                <a:gd name="T71" fmla="*/ 727 h 891"/>
                <a:gd name="T72" fmla="*/ 780 w 890"/>
                <a:gd name="T73" fmla="*/ 659 h 891"/>
                <a:gd name="T74" fmla="*/ 819 w 890"/>
                <a:gd name="T75" fmla="*/ 580 h 891"/>
                <a:gd name="T76" fmla="*/ 840 w 890"/>
                <a:gd name="T77" fmla="*/ 492 h 891"/>
                <a:gd name="T78" fmla="*/ 840 w 890"/>
                <a:gd name="T79" fmla="*/ 399 h 891"/>
                <a:gd name="T80" fmla="*/ 819 w 890"/>
                <a:gd name="T81" fmla="*/ 312 h 891"/>
                <a:gd name="T82" fmla="*/ 780 w 890"/>
                <a:gd name="T83" fmla="*/ 232 h 891"/>
                <a:gd name="T84" fmla="*/ 725 w 890"/>
                <a:gd name="T85" fmla="*/ 165 h 891"/>
                <a:gd name="T86" fmla="*/ 658 w 890"/>
                <a:gd name="T87" fmla="*/ 111 h 891"/>
                <a:gd name="T88" fmla="*/ 579 w 890"/>
                <a:gd name="T89" fmla="*/ 71 h 891"/>
                <a:gd name="T90" fmla="*/ 491 w 890"/>
                <a:gd name="T91" fmla="*/ 51 h 891"/>
                <a:gd name="T92" fmla="*/ 398 w 890"/>
                <a:gd name="T93" fmla="*/ 51 h 891"/>
                <a:gd name="T94" fmla="*/ 311 w 890"/>
                <a:gd name="T95" fmla="*/ 71 h 891"/>
                <a:gd name="T96" fmla="*/ 231 w 890"/>
                <a:gd name="T97" fmla="*/ 111 h 891"/>
                <a:gd name="T98" fmla="*/ 163 w 890"/>
                <a:gd name="T99" fmla="*/ 165 h 891"/>
                <a:gd name="T100" fmla="*/ 109 w 890"/>
                <a:gd name="T101" fmla="*/ 232 h 891"/>
                <a:gd name="T102" fmla="*/ 70 w 890"/>
                <a:gd name="T103" fmla="*/ 312 h 891"/>
                <a:gd name="T104" fmla="*/ 50 w 890"/>
                <a:gd name="T105" fmla="*/ 399 h 891"/>
                <a:gd name="T106" fmla="*/ 50 w 890"/>
                <a:gd name="T107" fmla="*/ 492 h 891"/>
                <a:gd name="T108" fmla="*/ 70 w 890"/>
                <a:gd name="T109" fmla="*/ 580 h 891"/>
                <a:gd name="T110" fmla="*/ 109 w 890"/>
                <a:gd name="T111" fmla="*/ 659 h 891"/>
                <a:gd name="T112" fmla="*/ 163 w 890"/>
                <a:gd name="T113" fmla="*/ 727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0" h="891">
                  <a:moveTo>
                    <a:pt x="444" y="891"/>
                  </a:moveTo>
                  <a:lnTo>
                    <a:pt x="393" y="889"/>
                  </a:lnTo>
                  <a:lnTo>
                    <a:pt x="343" y="879"/>
                  </a:lnTo>
                  <a:lnTo>
                    <a:pt x="295" y="865"/>
                  </a:lnTo>
                  <a:lnTo>
                    <a:pt x="249" y="846"/>
                  </a:lnTo>
                  <a:lnTo>
                    <a:pt x="206" y="823"/>
                  </a:lnTo>
                  <a:lnTo>
                    <a:pt x="166" y="794"/>
                  </a:lnTo>
                  <a:lnTo>
                    <a:pt x="130" y="761"/>
                  </a:lnTo>
                  <a:lnTo>
                    <a:pt x="97" y="724"/>
                  </a:lnTo>
                  <a:lnTo>
                    <a:pt x="69" y="685"/>
                  </a:lnTo>
                  <a:lnTo>
                    <a:pt x="44" y="642"/>
                  </a:lnTo>
                  <a:lnTo>
                    <a:pt x="25" y="596"/>
                  </a:lnTo>
                  <a:lnTo>
                    <a:pt x="11" y="548"/>
                  </a:lnTo>
                  <a:lnTo>
                    <a:pt x="2" y="498"/>
                  </a:lnTo>
                  <a:lnTo>
                    <a:pt x="0" y="446"/>
                  </a:lnTo>
                  <a:lnTo>
                    <a:pt x="2" y="394"/>
                  </a:lnTo>
                  <a:lnTo>
                    <a:pt x="11" y="344"/>
                  </a:lnTo>
                  <a:lnTo>
                    <a:pt x="25" y="295"/>
                  </a:lnTo>
                  <a:lnTo>
                    <a:pt x="44" y="251"/>
                  </a:lnTo>
                  <a:lnTo>
                    <a:pt x="69" y="207"/>
                  </a:lnTo>
                  <a:lnTo>
                    <a:pt x="97" y="167"/>
                  </a:lnTo>
                  <a:lnTo>
                    <a:pt x="130" y="131"/>
                  </a:lnTo>
                  <a:lnTo>
                    <a:pt x="166" y="99"/>
                  </a:lnTo>
                  <a:lnTo>
                    <a:pt x="206" y="70"/>
                  </a:lnTo>
                  <a:lnTo>
                    <a:pt x="249" y="46"/>
                  </a:lnTo>
                  <a:lnTo>
                    <a:pt x="295" y="26"/>
                  </a:lnTo>
                  <a:lnTo>
                    <a:pt x="343" y="12"/>
                  </a:lnTo>
                  <a:lnTo>
                    <a:pt x="393" y="4"/>
                  </a:lnTo>
                  <a:lnTo>
                    <a:pt x="444" y="0"/>
                  </a:lnTo>
                  <a:lnTo>
                    <a:pt x="497" y="4"/>
                  </a:lnTo>
                  <a:lnTo>
                    <a:pt x="547" y="12"/>
                  </a:lnTo>
                  <a:lnTo>
                    <a:pt x="595" y="26"/>
                  </a:lnTo>
                  <a:lnTo>
                    <a:pt x="640" y="46"/>
                  </a:lnTo>
                  <a:lnTo>
                    <a:pt x="684" y="70"/>
                  </a:lnTo>
                  <a:lnTo>
                    <a:pt x="723" y="99"/>
                  </a:lnTo>
                  <a:lnTo>
                    <a:pt x="760" y="131"/>
                  </a:lnTo>
                  <a:lnTo>
                    <a:pt x="792" y="167"/>
                  </a:lnTo>
                  <a:lnTo>
                    <a:pt x="821" y="207"/>
                  </a:lnTo>
                  <a:lnTo>
                    <a:pt x="844" y="251"/>
                  </a:lnTo>
                  <a:lnTo>
                    <a:pt x="864" y="295"/>
                  </a:lnTo>
                  <a:lnTo>
                    <a:pt x="878" y="344"/>
                  </a:lnTo>
                  <a:lnTo>
                    <a:pt x="887" y="394"/>
                  </a:lnTo>
                  <a:lnTo>
                    <a:pt x="890" y="446"/>
                  </a:lnTo>
                  <a:lnTo>
                    <a:pt x="887" y="498"/>
                  </a:lnTo>
                  <a:lnTo>
                    <a:pt x="878" y="548"/>
                  </a:lnTo>
                  <a:lnTo>
                    <a:pt x="864" y="596"/>
                  </a:lnTo>
                  <a:lnTo>
                    <a:pt x="844" y="642"/>
                  </a:lnTo>
                  <a:lnTo>
                    <a:pt x="821" y="685"/>
                  </a:lnTo>
                  <a:lnTo>
                    <a:pt x="792" y="724"/>
                  </a:lnTo>
                  <a:lnTo>
                    <a:pt x="760" y="761"/>
                  </a:lnTo>
                  <a:lnTo>
                    <a:pt x="723" y="794"/>
                  </a:lnTo>
                  <a:lnTo>
                    <a:pt x="684" y="823"/>
                  </a:lnTo>
                  <a:lnTo>
                    <a:pt x="640" y="846"/>
                  </a:lnTo>
                  <a:lnTo>
                    <a:pt x="595" y="865"/>
                  </a:lnTo>
                  <a:lnTo>
                    <a:pt x="547" y="879"/>
                  </a:lnTo>
                  <a:lnTo>
                    <a:pt x="497" y="889"/>
                  </a:lnTo>
                  <a:lnTo>
                    <a:pt x="444" y="891"/>
                  </a:lnTo>
                  <a:close/>
                  <a:moveTo>
                    <a:pt x="163" y="727"/>
                  </a:moveTo>
                  <a:lnTo>
                    <a:pt x="196" y="756"/>
                  </a:lnTo>
                  <a:lnTo>
                    <a:pt x="231" y="782"/>
                  </a:lnTo>
                  <a:lnTo>
                    <a:pt x="270" y="803"/>
                  </a:lnTo>
                  <a:lnTo>
                    <a:pt x="311" y="821"/>
                  </a:lnTo>
                  <a:lnTo>
                    <a:pt x="353" y="833"/>
                  </a:lnTo>
                  <a:lnTo>
                    <a:pt x="398" y="841"/>
                  </a:lnTo>
                  <a:lnTo>
                    <a:pt x="444" y="844"/>
                  </a:lnTo>
                  <a:lnTo>
                    <a:pt x="491" y="841"/>
                  </a:lnTo>
                  <a:lnTo>
                    <a:pt x="536" y="833"/>
                  </a:lnTo>
                  <a:lnTo>
                    <a:pt x="579" y="821"/>
                  </a:lnTo>
                  <a:lnTo>
                    <a:pt x="620" y="803"/>
                  </a:lnTo>
                  <a:lnTo>
                    <a:pt x="658" y="782"/>
                  </a:lnTo>
                  <a:lnTo>
                    <a:pt x="693" y="756"/>
                  </a:lnTo>
                  <a:lnTo>
                    <a:pt x="725" y="727"/>
                  </a:lnTo>
                  <a:lnTo>
                    <a:pt x="755" y="694"/>
                  </a:lnTo>
                  <a:lnTo>
                    <a:pt x="780" y="659"/>
                  </a:lnTo>
                  <a:lnTo>
                    <a:pt x="801" y="621"/>
                  </a:lnTo>
                  <a:lnTo>
                    <a:pt x="819" y="580"/>
                  </a:lnTo>
                  <a:lnTo>
                    <a:pt x="831" y="537"/>
                  </a:lnTo>
                  <a:lnTo>
                    <a:pt x="840" y="492"/>
                  </a:lnTo>
                  <a:lnTo>
                    <a:pt x="842" y="446"/>
                  </a:lnTo>
                  <a:lnTo>
                    <a:pt x="840" y="399"/>
                  </a:lnTo>
                  <a:lnTo>
                    <a:pt x="831" y="354"/>
                  </a:lnTo>
                  <a:lnTo>
                    <a:pt x="819" y="312"/>
                  </a:lnTo>
                  <a:lnTo>
                    <a:pt x="801" y="271"/>
                  </a:lnTo>
                  <a:lnTo>
                    <a:pt x="780" y="232"/>
                  </a:lnTo>
                  <a:lnTo>
                    <a:pt x="755" y="197"/>
                  </a:lnTo>
                  <a:lnTo>
                    <a:pt x="725" y="165"/>
                  </a:lnTo>
                  <a:lnTo>
                    <a:pt x="693" y="135"/>
                  </a:lnTo>
                  <a:lnTo>
                    <a:pt x="658" y="111"/>
                  </a:lnTo>
                  <a:lnTo>
                    <a:pt x="620" y="89"/>
                  </a:lnTo>
                  <a:lnTo>
                    <a:pt x="579" y="71"/>
                  </a:lnTo>
                  <a:lnTo>
                    <a:pt x="536" y="59"/>
                  </a:lnTo>
                  <a:lnTo>
                    <a:pt x="491" y="51"/>
                  </a:lnTo>
                  <a:lnTo>
                    <a:pt x="444" y="48"/>
                  </a:lnTo>
                  <a:lnTo>
                    <a:pt x="398" y="51"/>
                  </a:lnTo>
                  <a:lnTo>
                    <a:pt x="353" y="59"/>
                  </a:lnTo>
                  <a:lnTo>
                    <a:pt x="311" y="71"/>
                  </a:lnTo>
                  <a:lnTo>
                    <a:pt x="270" y="89"/>
                  </a:lnTo>
                  <a:lnTo>
                    <a:pt x="231" y="111"/>
                  </a:lnTo>
                  <a:lnTo>
                    <a:pt x="196" y="135"/>
                  </a:lnTo>
                  <a:lnTo>
                    <a:pt x="163" y="165"/>
                  </a:lnTo>
                  <a:lnTo>
                    <a:pt x="134" y="197"/>
                  </a:lnTo>
                  <a:lnTo>
                    <a:pt x="109" y="232"/>
                  </a:lnTo>
                  <a:lnTo>
                    <a:pt x="87" y="271"/>
                  </a:lnTo>
                  <a:lnTo>
                    <a:pt x="70" y="312"/>
                  </a:lnTo>
                  <a:lnTo>
                    <a:pt x="57" y="354"/>
                  </a:lnTo>
                  <a:lnTo>
                    <a:pt x="50" y="399"/>
                  </a:lnTo>
                  <a:lnTo>
                    <a:pt x="47" y="446"/>
                  </a:lnTo>
                  <a:lnTo>
                    <a:pt x="50" y="492"/>
                  </a:lnTo>
                  <a:lnTo>
                    <a:pt x="57" y="537"/>
                  </a:lnTo>
                  <a:lnTo>
                    <a:pt x="70" y="580"/>
                  </a:lnTo>
                  <a:lnTo>
                    <a:pt x="87" y="621"/>
                  </a:lnTo>
                  <a:lnTo>
                    <a:pt x="109" y="659"/>
                  </a:lnTo>
                  <a:lnTo>
                    <a:pt x="134" y="694"/>
                  </a:lnTo>
                  <a:lnTo>
                    <a:pt x="163" y="72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89">
              <a:extLst>
                <a:ext uri="{FF2B5EF4-FFF2-40B4-BE49-F238E27FC236}">
                  <a16:creationId xmlns:a16="http://schemas.microsoft.com/office/drawing/2014/main" xmlns="" id="{4AC56F72-3FB0-4004-B867-3FA2C859C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450" y="3448050"/>
              <a:ext cx="47625" cy="47625"/>
            </a:xfrm>
            <a:custGeom>
              <a:avLst/>
              <a:gdLst>
                <a:gd name="T0" fmla="*/ 45 w 91"/>
                <a:gd name="T1" fmla="*/ 0 h 91"/>
                <a:gd name="T2" fmla="*/ 60 w 91"/>
                <a:gd name="T3" fmla="*/ 2 h 91"/>
                <a:gd name="T4" fmla="*/ 72 w 91"/>
                <a:gd name="T5" fmla="*/ 9 h 91"/>
                <a:gd name="T6" fmla="*/ 83 w 91"/>
                <a:gd name="T7" fmla="*/ 20 h 91"/>
                <a:gd name="T8" fmla="*/ 89 w 91"/>
                <a:gd name="T9" fmla="*/ 31 h 91"/>
                <a:gd name="T10" fmla="*/ 91 w 91"/>
                <a:gd name="T11" fmla="*/ 46 h 91"/>
                <a:gd name="T12" fmla="*/ 89 w 91"/>
                <a:gd name="T13" fmla="*/ 60 h 91"/>
                <a:gd name="T14" fmla="*/ 83 w 91"/>
                <a:gd name="T15" fmla="*/ 73 h 91"/>
                <a:gd name="T16" fmla="*/ 72 w 91"/>
                <a:gd name="T17" fmla="*/ 83 h 91"/>
                <a:gd name="T18" fmla="*/ 60 w 91"/>
                <a:gd name="T19" fmla="*/ 89 h 91"/>
                <a:gd name="T20" fmla="*/ 45 w 91"/>
                <a:gd name="T21" fmla="*/ 91 h 91"/>
                <a:gd name="T22" fmla="*/ 31 w 91"/>
                <a:gd name="T23" fmla="*/ 89 h 91"/>
                <a:gd name="T24" fmla="*/ 19 w 91"/>
                <a:gd name="T25" fmla="*/ 83 h 91"/>
                <a:gd name="T26" fmla="*/ 9 w 91"/>
                <a:gd name="T27" fmla="*/ 73 h 91"/>
                <a:gd name="T28" fmla="*/ 2 w 91"/>
                <a:gd name="T29" fmla="*/ 60 h 91"/>
                <a:gd name="T30" fmla="*/ 0 w 91"/>
                <a:gd name="T31" fmla="*/ 46 h 91"/>
                <a:gd name="T32" fmla="*/ 2 w 91"/>
                <a:gd name="T33" fmla="*/ 31 h 91"/>
                <a:gd name="T34" fmla="*/ 9 w 91"/>
                <a:gd name="T35" fmla="*/ 20 h 91"/>
                <a:gd name="T36" fmla="*/ 19 w 91"/>
                <a:gd name="T37" fmla="*/ 9 h 91"/>
                <a:gd name="T38" fmla="*/ 31 w 91"/>
                <a:gd name="T39" fmla="*/ 2 h 91"/>
                <a:gd name="T40" fmla="*/ 45 w 91"/>
                <a:gd name="T4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91">
                  <a:moveTo>
                    <a:pt x="45" y="0"/>
                  </a:moveTo>
                  <a:lnTo>
                    <a:pt x="60" y="2"/>
                  </a:lnTo>
                  <a:lnTo>
                    <a:pt x="72" y="9"/>
                  </a:lnTo>
                  <a:lnTo>
                    <a:pt x="83" y="20"/>
                  </a:lnTo>
                  <a:lnTo>
                    <a:pt x="89" y="31"/>
                  </a:lnTo>
                  <a:lnTo>
                    <a:pt x="91" y="46"/>
                  </a:lnTo>
                  <a:lnTo>
                    <a:pt x="89" y="60"/>
                  </a:lnTo>
                  <a:lnTo>
                    <a:pt x="83" y="73"/>
                  </a:lnTo>
                  <a:lnTo>
                    <a:pt x="72" y="83"/>
                  </a:lnTo>
                  <a:lnTo>
                    <a:pt x="60" y="89"/>
                  </a:lnTo>
                  <a:lnTo>
                    <a:pt x="45" y="91"/>
                  </a:lnTo>
                  <a:lnTo>
                    <a:pt x="31" y="89"/>
                  </a:lnTo>
                  <a:lnTo>
                    <a:pt x="19" y="83"/>
                  </a:lnTo>
                  <a:lnTo>
                    <a:pt x="9" y="73"/>
                  </a:lnTo>
                  <a:lnTo>
                    <a:pt x="2" y="60"/>
                  </a:lnTo>
                  <a:lnTo>
                    <a:pt x="0" y="46"/>
                  </a:lnTo>
                  <a:lnTo>
                    <a:pt x="2" y="31"/>
                  </a:lnTo>
                  <a:lnTo>
                    <a:pt x="9" y="20"/>
                  </a:lnTo>
                  <a:lnTo>
                    <a:pt x="19" y="9"/>
                  </a:lnTo>
                  <a:lnTo>
                    <a:pt x="31" y="2"/>
                  </a:lnTo>
                  <a:lnTo>
                    <a:pt x="4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190">
              <a:extLst>
                <a:ext uri="{FF2B5EF4-FFF2-40B4-BE49-F238E27FC236}">
                  <a16:creationId xmlns:a16="http://schemas.microsoft.com/office/drawing/2014/main" xmlns="" id="{236A537A-C461-4460-AB85-9E62187BC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325" y="3324225"/>
              <a:ext cx="14288" cy="13335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191">
              <a:extLst>
                <a:ext uri="{FF2B5EF4-FFF2-40B4-BE49-F238E27FC236}">
                  <a16:creationId xmlns:a16="http://schemas.microsoft.com/office/drawing/2014/main" xmlns="" id="{84EF5BD1-0753-4ABD-A3A2-6E6C8FB1B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138" y="3397250"/>
              <a:ext cx="58738" cy="57150"/>
            </a:xfrm>
            <a:custGeom>
              <a:avLst/>
              <a:gdLst>
                <a:gd name="T0" fmla="*/ 110 w 110"/>
                <a:gd name="T1" fmla="*/ 28 h 110"/>
                <a:gd name="T2" fmla="*/ 28 w 110"/>
                <a:gd name="T3" fmla="*/ 110 h 110"/>
                <a:gd name="T4" fmla="*/ 0 w 110"/>
                <a:gd name="T5" fmla="*/ 82 h 110"/>
                <a:gd name="T6" fmla="*/ 83 w 110"/>
                <a:gd name="T7" fmla="*/ 0 h 110"/>
                <a:gd name="T8" fmla="*/ 110 w 110"/>
                <a:gd name="T9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0">
                  <a:moveTo>
                    <a:pt x="110" y="28"/>
                  </a:moveTo>
                  <a:lnTo>
                    <a:pt x="28" y="110"/>
                  </a:lnTo>
                  <a:lnTo>
                    <a:pt x="0" y="82"/>
                  </a:lnTo>
                  <a:lnTo>
                    <a:pt x="83" y="0"/>
                  </a:lnTo>
                  <a:lnTo>
                    <a:pt x="110" y="2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 192">
              <a:extLst>
                <a:ext uri="{FF2B5EF4-FFF2-40B4-BE49-F238E27FC236}">
                  <a16:creationId xmlns:a16="http://schemas.microsoft.com/office/drawing/2014/main" xmlns="" id="{E9F1838D-9DFE-4BAB-B1BC-1211DD710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525" y="3290888"/>
              <a:ext cx="169863" cy="2381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angle 193">
              <a:extLst>
                <a:ext uri="{FF2B5EF4-FFF2-40B4-BE49-F238E27FC236}">
                  <a16:creationId xmlns:a16="http://schemas.microsoft.com/office/drawing/2014/main" xmlns="" id="{7AA22C29-D70F-44B2-BF84-BAA8E9111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5" y="3375025"/>
              <a:ext cx="174625" cy="25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 194">
              <a:extLst>
                <a:ext uri="{FF2B5EF4-FFF2-40B4-BE49-F238E27FC236}">
                  <a16:creationId xmlns:a16="http://schemas.microsoft.com/office/drawing/2014/main" xmlns="" id="{DAA4F025-366E-4C4C-91BC-670C80442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3462338"/>
              <a:ext cx="174625" cy="25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195">
              <a:extLst>
                <a:ext uri="{FF2B5EF4-FFF2-40B4-BE49-F238E27FC236}">
                  <a16:creationId xmlns:a16="http://schemas.microsoft.com/office/drawing/2014/main" xmlns="" id="{85C67E52-518E-41BD-A5AB-54B4AD2D5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450" y="3629025"/>
              <a:ext cx="161925" cy="25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196">
              <a:extLst>
                <a:ext uri="{FF2B5EF4-FFF2-40B4-BE49-F238E27FC236}">
                  <a16:creationId xmlns:a16="http://schemas.microsoft.com/office/drawing/2014/main" xmlns="" id="{DF1B898B-75AF-41A0-A6EF-53F46FE82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000" y="3548063"/>
              <a:ext cx="161925" cy="25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197">
              <a:extLst>
                <a:ext uri="{FF2B5EF4-FFF2-40B4-BE49-F238E27FC236}">
                  <a16:creationId xmlns:a16="http://schemas.microsoft.com/office/drawing/2014/main" xmlns="" id="{5968F4DE-5B3E-4D84-AA7A-FFA23CA13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875" y="3159125"/>
              <a:ext cx="100013" cy="25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198">
              <a:extLst>
                <a:ext uri="{FF2B5EF4-FFF2-40B4-BE49-F238E27FC236}">
                  <a16:creationId xmlns:a16="http://schemas.microsoft.com/office/drawing/2014/main" xmlns="" id="{D833A329-3E87-419D-A441-58E805E12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7975" y="3195638"/>
              <a:ext cx="25400" cy="285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xmlns="" id="{149BFCD4-479E-4C1E-B424-39399366A5FE}"/>
              </a:ext>
            </a:extLst>
          </p:cNvPr>
          <p:cNvGrpSpPr/>
          <p:nvPr/>
        </p:nvGrpSpPr>
        <p:grpSpPr>
          <a:xfrm>
            <a:off x="335260" y="2058573"/>
            <a:ext cx="500785" cy="500785"/>
            <a:chOff x="1095375" y="4586288"/>
            <a:chExt cx="550863" cy="550863"/>
          </a:xfrm>
          <a:solidFill>
            <a:srgbClr val="41CED9"/>
          </a:solidFill>
        </p:grpSpPr>
        <p:sp>
          <p:nvSpPr>
            <p:cNvPr id="93" name="Freeform 312">
              <a:extLst>
                <a:ext uri="{FF2B5EF4-FFF2-40B4-BE49-F238E27FC236}">
                  <a16:creationId xmlns:a16="http://schemas.microsoft.com/office/drawing/2014/main" xmlns="" id="{2FF69A7D-75D2-47D5-8FFB-49C26E345F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5375" y="4586288"/>
              <a:ext cx="550863" cy="550863"/>
            </a:xfrm>
            <a:custGeom>
              <a:avLst/>
              <a:gdLst>
                <a:gd name="T0" fmla="*/ 2818 w 3474"/>
                <a:gd name="T1" fmla="*/ 23 h 3474"/>
                <a:gd name="T2" fmla="*/ 3450 w 3474"/>
                <a:gd name="T3" fmla="*/ 655 h 3474"/>
                <a:gd name="T4" fmla="*/ 3463 w 3474"/>
                <a:gd name="T5" fmla="*/ 672 h 3474"/>
                <a:gd name="T6" fmla="*/ 3472 w 3474"/>
                <a:gd name="T7" fmla="*/ 692 h 3474"/>
                <a:gd name="T8" fmla="*/ 3474 w 3474"/>
                <a:gd name="T9" fmla="*/ 711 h 3474"/>
                <a:gd name="T10" fmla="*/ 3472 w 3474"/>
                <a:gd name="T11" fmla="*/ 731 h 3474"/>
                <a:gd name="T12" fmla="*/ 3463 w 3474"/>
                <a:gd name="T13" fmla="*/ 751 h 3474"/>
                <a:gd name="T14" fmla="*/ 3450 w 3474"/>
                <a:gd name="T15" fmla="*/ 768 h 3474"/>
                <a:gd name="T16" fmla="*/ 1157 w 3474"/>
                <a:gd name="T17" fmla="*/ 3061 h 3474"/>
                <a:gd name="T18" fmla="*/ 1142 w 3474"/>
                <a:gd name="T19" fmla="*/ 3073 h 3474"/>
                <a:gd name="T20" fmla="*/ 1125 w 3474"/>
                <a:gd name="T21" fmla="*/ 3081 h 3474"/>
                <a:gd name="T22" fmla="*/ 107 w 3474"/>
                <a:gd name="T23" fmla="*/ 3469 h 3474"/>
                <a:gd name="T24" fmla="*/ 86 w 3474"/>
                <a:gd name="T25" fmla="*/ 3474 h 3474"/>
                <a:gd name="T26" fmla="*/ 66 w 3474"/>
                <a:gd name="T27" fmla="*/ 3473 h 3474"/>
                <a:gd name="T28" fmla="*/ 46 w 3474"/>
                <a:gd name="T29" fmla="*/ 3467 h 3474"/>
                <a:gd name="T30" fmla="*/ 29 w 3474"/>
                <a:gd name="T31" fmla="*/ 3457 h 3474"/>
                <a:gd name="T32" fmla="*/ 14 w 3474"/>
                <a:gd name="T33" fmla="*/ 3442 h 3474"/>
                <a:gd name="T34" fmla="*/ 4 w 3474"/>
                <a:gd name="T35" fmla="*/ 3423 h 3474"/>
                <a:gd name="T36" fmla="*/ 0 w 3474"/>
                <a:gd name="T37" fmla="*/ 3404 h 3474"/>
                <a:gd name="T38" fmla="*/ 0 w 3474"/>
                <a:gd name="T39" fmla="*/ 3384 h 3474"/>
                <a:gd name="T40" fmla="*/ 4 w 3474"/>
                <a:gd name="T41" fmla="*/ 3366 h 3474"/>
                <a:gd name="T42" fmla="*/ 4 w 3474"/>
                <a:gd name="T43" fmla="*/ 3366 h 3474"/>
                <a:gd name="T44" fmla="*/ 394 w 3474"/>
                <a:gd name="T45" fmla="*/ 2345 h 3474"/>
                <a:gd name="T46" fmla="*/ 401 w 3474"/>
                <a:gd name="T47" fmla="*/ 2330 h 3474"/>
                <a:gd name="T48" fmla="*/ 412 w 3474"/>
                <a:gd name="T49" fmla="*/ 2317 h 3474"/>
                <a:gd name="T50" fmla="*/ 412 w 3474"/>
                <a:gd name="T51" fmla="*/ 2317 h 3474"/>
                <a:gd name="T52" fmla="*/ 2706 w 3474"/>
                <a:gd name="T53" fmla="*/ 23 h 3474"/>
                <a:gd name="T54" fmla="*/ 2723 w 3474"/>
                <a:gd name="T55" fmla="*/ 10 h 3474"/>
                <a:gd name="T56" fmla="*/ 2742 w 3474"/>
                <a:gd name="T57" fmla="*/ 2 h 3474"/>
                <a:gd name="T58" fmla="*/ 2762 w 3474"/>
                <a:gd name="T59" fmla="*/ 0 h 3474"/>
                <a:gd name="T60" fmla="*/ 2783 w 3474"/>
                <a:gd name="T61" fmla="*/ 2 h 3474"/>
                <a:gd name="T62" fmla="*/ 2801 w 3474"/>
                <a:gd name="T63" fmla="*/ 10 h 3474"/>
                <a:gd name="T64" fmla="*/ 2818 w 3474"/>
                <a:gd name="T65" fmla="*/ 23 h 3474"/>
                <a:gd name="T66" fmla="*/ 3281 w 3474"/>
                <a:gd name="T67" fmla="*/ 711 h 3474"/>
                <a:gd name="T68" fmla="*/ 2762 w 3474"/>
                <a:gd name="T69" fmla="*/ 193 h 3474"/>
                <a:gd name="T70" fmla="*/ 537 w 3474"/>
                <a:gd name="T71" fmla="*/ 2418 h 3474"/>
                <a:gd name="T72" fmla="*/ 217 w 3474"/>
                <a:gd name="T73" fmla="*/ 3257 h 3474"/>
                <a:gd name="T74" fmla="*/ 1056 w 3474"/>
                <a:gd name="T75" fmla="*/ 2937 h 3474"/>
                <a:gd name="T76" fmla="*/ 3281 w 3474"/>
                <a:gd name="T77" fmla="*/ 711 h 3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74" h="3474">
                  <a:moveTo>
                    <a:pt x="2818" y="23"/>
                  </a:moveTo>
                  <a:lnTo>
                    <a:pt x="3450" y="655"/>
                  </a:lnTo>
                  <a:lnTo>
                    <a:pt x="3463" y="672"/>
                  </a:lnTo>
                  <a:lnTo>
                    <a:pt x="3472" y="692"/>
                  </a:lnTo>
                  <a:lnTo>
                    <a:pt x="3474" y="711"/>
                  </a:lnTo>
                  <a:lnTo>
                    <a:pt x="3472" y="731"/>
                  </a:lnTo>
                  <a:lnTo>
                    <a:pt x="3463" y="751"/>
                  </a:lnTo>
                  <a:lnTo>
                    <a:pt x="3450" y="768"/>
                  </a:lnTo>
                  <a:lnTo>
                    <a:pt x="1157" y="3061"/>
                  </a:lnTo>
                  <a:lnTo>
                    <a:pt x="1142" y="3073"/>
                  </a:lnTo>
                  <a:lnTo>
                    <a:pt x="1125" y="3081"/>
                  </a:lnTo>
                  <a:lnTo>
                    <a:pt x="107" y="3469"/>
                  </a:lnTo>
                  <a:lnTo>
                    <a:pt x="86" y="3474"/>
                  </a:lnTo>
                  <a:lnTo>
                    <a:pt x="66" y="3473"/>
                  </a:lnTo>
                  <a:lnTo>
                    <a:pt x="46" y="3467"/>
                  </a:lnTo>
                  <a:lnTo>
                    <a:pt x="29" y="3457"/>
                  </a:lnTo>
                  <a:lnTo>
                    <a:pt x="14" y="3442"/>
                  </a:lnTo>
                  <a:lnTo>
                    <a:pt x="4" y="3423"/>
                  </a:lnTo>
                  <a:lnTo>
                    <a:pt x="0" y="3404"/>
                  </a:lnTo>
                  <a:lnTo>
                    <a:pt x="0" y="3384"/>
                  </a:lnTo>
                  <a:lnTo>
                    <a:pt x="4" y="3366"/>
                  </a:lnTo>
                  <a:lnTo>
                    <a:pt x="4" y="3366"/>
                  </a:lnTo>
                  <a:lnTo>
                    <a:pt x="394" y="2345"/>
                  </a:lnTo>
                  <a:lnTo>
                    <a:pt x="401" y="2330"/>
                  </a:lnTo>
                  <a:lnTo>
                    <a:pt x="412" y="2317"/>
                  </a:lnTo>
                  <a:lnTo>
                    <a:pt x="412" y="2317"/>
                  </a:lnTo>
                  <a:lnTo>
                    <a:pt x="2706" y="23"/>
                  </a:lnTo>
                  <a:lnTo>
                    <a:pt x="2723" y="10"/>
                  </a:lnTo>
                  <a:lnTo>
                    <a:pt x="2742" y="2"/>
                  </a:lnTo>
                  <a:lnTo>
                    <a:pt x="2762" y="0"/>
                  </a:lnTo>
                  <a:lnTo>
                    <a:pt x="2783" y="2"/>
                  </a:lnTo>
                  <a:lnTo>
                    <a:pt x="2801" y="10"/>
                  </a:lnTo>
                  <a:lnTo>
                    <a:pt x="2818" y="23"/>
                  </a:lnTo>
                  <a:close/>
                  <a:moveTo>
                    <a:pt x="3281" y="711"/>
                  </a:moveTo>
                  <a:lnTo>
                    <a:pt x="2762" y="193"/>
                  </a:lnTo>
                  <a:lnTo>
                    <a:pt x="537" y="2418"/>
                  </a:lnTo>
                  <a:lnTo>
                    <a:pt x="217" y="3257"/>
                  </a:lnTo>
                  <a:lnTo>
                    <a:pt x="1056" y="2937"/>
                  </a:lnTo>
                  <a:lnTo>
                    <a:pt x="3281" y="71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9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313">
              <a:extLst>
                <a:ext uri="{FF2B5EF4-FFF2-40B4-BE49-F238E27FC236}">
                  <a16:creationId xmlns:a16="http://schemas.microsoft.com/office/drawing/2014/main" xmlns="" id="{A25999CE-208D-4DF2-BA94-C8852D55A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850" y="4646613"/>
              <a:ext cx="117475" cy="119063"/>
            </a:xfrm>
            <a:custGeom>
              <a:avLst/>
              <a:gdLst>
                <a:gd name="T0" fmla="*/ 113 w 744"/>
                <a:gd name="T1" fmla="*/ 0 h 744"/>
                <a:gd name="T2" fmla="*/ 744 w 744"/>
                <a:gd name="T3" fmla="*/ 632 h 744"/>
                <a:gd name="T4" fmla="*/ 632 w 744"/>
                <a:gd name="T5" fmla="*/ 744 h 744"/>
                <a:gd name="T6" fmla="*/ 0 w 744"/>
                <a:gd name="T7" fmla="*/ 113 h 744"/>
                <a:gd name="T8" fmla="*/ 113 w 744"/>
                <a:gd name="T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4" h="744">
                  <a:moveTo>
                    <a:pt x="113" y="0"/>
                  </a:moveTo>
                  <a:lnTo>
                    <a:pt x="744" y="632"/>
                  </a:lnTo>
                  <a:lnTo>
                    <a:pt x="632" y="744"/>
                  </a:lnTo>
                  <a:lnTo>
                    <a:pt x="0" y="113"/>
                  </a:lnTo>
                  <a:lnTo>
                    <a:pt x="11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9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314">
              <a:extLst>
                <a:ext uri="{FF2B5EF4-FFF2-40B4-BE49-F238E27FC236}">
                  <a16:creationId xmlns:a16="http://schemas.microsoft.com/office/drawing/2014/main" xmlns="" id="{9F680366-ECC5-42CC-AC65-FFFF8D522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4737100"/>
              <a:ext cx="228600" cy="228600"/>
            </a:xfrm>
            <a:custGeom>
              <a:avLst/>
              <a:gdLst>
                <a:gd name="T0" fmla="*/ 1301 w 1437"/>
                <a:gd name="T1" fmla="*/ 24 h 1438"/>
                <a:gd name="T2" fmla="*/ 1318 w 1437"/>
                <a:gd name="T3" fmla="*/ 11 h 1438"/>
                <a:gd name="T4" fmla="*/ 1337 w 1437"/>
                <a:gd name="T5" fmla="*/ 4 h 1438"/>
                <a:gd name="T6" fmla="*/ 1357 w 1437"/>
                <a:gd name="T7" fmla="*/ 0 h 1438"/>
                <a:gd name="T8" fmla="*/ 1377 w 1437"/>
                <a:gd name="T9" fmla="*/ 4 h 1438"/>
                <a:gd name="T10" fmla="*/ 1396 w 1437"/>
                <a:gd name="T11" fmla="*/ 11 h 1438"/>
                <a:gd name="T12" fmla="*/ 1413 w 1437"/>
                <a:gd name="T13" fmla="*/ 24 h 1438"/>
                <a:gd name="T14" fmla="*/ 1426 w 1437"/>
                <a:gd name="T15" fmla="*/ 41 h 1438"/>
                <a:gd name="T16" fmla="*/ 1434 w 1437"/>
                <a:gd name="T17" fmla="*/ 60 h 1438"/>
                <a:gd name="T18" fmla="*/ 1437 w 1437"/>
                <a:gd name="T19" fmla="*/ 81 h 1438"/>
                <a:gd name="T20" fmla="*/ 1434 w 1437"/>
                <a:gd name="T21" fmla="*/ 101 h 1438"/>
                <a:gd name="T22" fmla="*/ 1426 w 1437"/>
                <a:gd name="T23" fmla="*/ 119 h 1438"/>
                <a:gd name="T24" fmla="*/ 1413 w 1437"/>
                <a:gd name="T25" fmla="*/ 137 h 1438"/>
                <a:gd name="T26" fmla="*/ 136 w 1437"/>
                <a:gd name="T27" fmla="*/ 1415 h 1438"/>
                <a:gd name="T28" fmla="*/ 119 w 1437"/>
                <a:gd name="T29" fmla="*/ 1428 h 1438"/>
                <a:gd name="T30" fmla="*/ 99 w 1437"/>
                <a:gd name="T31" fmla="*/ 1436 h 1438"/>
                <a:gd name="T32" fmla="*/ 79 w 1437"/>
                <a:gd name="T33" fmla="*/ 1438 h 1438"/>
                <a:gd name="T34" fmla="*/ 59 w 1437"/>
                <a:gd name="T35" fmla="*/ 1436 h 1438"/>
                <a:gd name="T36" fmla="*/ 39 w 1437"/>
                <a:gd name="T37" fmla="*/ 1428 h 1438"/>
                <a:gd name="T38" fmla="*/ 22 w 1437"/>
                <a:gd name="T39" fmla="*/ 1415 h 1438"/>
                <a:gd name="T40" fmla="*/ 9 w 1437"/>
                <a:gd name="T41" fmla="*/ 1398 h 1438"/>
                <a:gd name="T42" fmla="*/ 2 w 1437"/>
                <a:gd name="T43" fmla="*/ 1379 h 1438"/>
                <a:gd name="T44" fmla="*/ 0 w 1437"/>
                <a:gd name="T45" fmla="*/ 1358 h 1438"/>
                <a:gd name="T46" fmla="*/ 2 w 1437"/>
                <a:gd name="T47" fmla="*/ 1338 h 1438"/>
                <a:gd name="T48" fmla="*/ 9 w 1437"/>
                <a:gd name="T49" fmla="*/ 1319 h 1438"/>
                <a:gd name="T50" fmla="*/ 22 w 1437"/>
                <a:gd name="T51" fmla="*/ 1302 h 1438"/>
                <a:gd name="T52" fmla="*/ 1301 w 1437"/>
                <a:gd name="T53" fmla="*/ 24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7" h="1438">
                  <a:moveTo>
                    <a:pt x="1301" y="24"/>
                  </a:moveTo>
                  <a:lnTo>
                    <a:pt x="1318" y="11"/>
                  </a:lnTo>
                  <a:lnTo>
                    <a:pt x="1337" y="4"/>
                  </a:lnTo>
                  <a:lnTo>
                    <a:pt x="1357" y="0"/>
                  </a:lnTo>
                  <a:lnTo>
                    <a:pt x="1377" y="4"/>
                  </a:lnTo>
                  <a:lnTo>
                    <a:pt x="1396" y="11"/>
                  </a:lnTo>
                  <a:lnTo>
                    <a:pt x="1413" y="24"/>
                  </a:lnTo>
                  <a:lnTo>
                    <a:pt x="1426" y="41"/>
                  </a:lnTo>
                  <a:lnTo>
                    <a:pt x="1434" y="60"/>
                  </a:lnTo>
                  <a:lnTo>
                    <a:pt x="1437" y="81"/>
                  </a:lnTo>
                  <a:lnTo>
                    <a:pt x="1434" y="101"/>
                  </a:lnTo>
                  <a:lnTo>
                    <a:pt x="1426" y="119"/>
                  </a:lnTo>
                  <a:lnTo>
                    <a:pt x="1413" y="137"/>
                  </a:lnTo>
                  <a:lnTo>
                    <a:pt x="136" y="1415"/>
                  </a:lnTo>
                  <a:lnTo>
                    <a:pt x="119" y="1428"/>
                  </a:lnTo>
                  <a:lnTo>
                    <a:pt x="99" y="1436"/>
                  </a:lnTo>
                  <a:lnTo>
                    <a:pt x="79" y="1438"/>
                  </a:lnTo>
                  <a:lnTo>
                    <a:pt x="59" y="1436"/>
                  </a:lnTo>
                  <a:lnTo>
                    <a:pt x="39" y="1428"/>
                  </a:lnTo>
                  <a:lnTo>
                    <a:pt x="22" y="1415"/>
                  </a:lnTo>
                  <a:lnTo>
                    <a:pt x="9" y="1398"/>
                  </a:lnTo>
                  <a:lnTo>
                    <a:pt x="2" y="1379"/>
                  </a:lnTo>
                  <a:lnTo>
                    <a:pt x="0" y="1358"/>
                  </a:lnTo>
                  <a:lnTo>
                    <a:pt x="2" y="1338"/>
                  </a:lnTo>
                  <a:lnTo>
                    <a:pt x="9" y="1319"/>
                  </a:lnTo>
                  <a:lnTo>
                    <a:pt x="22" y="1302"/>
                  </a:lnTo>
                  <a:lnTo>
                    <a:pt x="1301" y="2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9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315">
              <a:extLst>
                <a:ext uri="{FF2B5EF4-FFF2-40B4-BE49-F238E27FC236}">
                  <a16:creationId xmlns:a16="http://schemas.microsoft.com/office/drawing/2014/main" xmlns="" id="{F39246C5-6367-4F1B-BB9D-D6E7F5E38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400" y="4949825"/>
              <a:ext cx="114300" cy="114300"/>
            </a:xfrm>
            <a:custGeom>
              <a:avLst/>
              <a:gdLst>
                <a:gd name="T0" fmla="*/ 20 w 721"/>
                <a:gd name="T1" fmla="*/ 0 h 718"/>
                <a:gd name="T2" fmla="*/ 326 w 721"/>
                <a:gd name="T3" fmla="*/ 38 h 718"/>
                <a:gd name="T4" fmla="*/ 394 w 721"/>
                <a:gd name="T5" fmla="*/ 46 h 718"/>
                <a:gd name="T6" fmla="*/ 396 w 721"/>
                <a:gd name="T7" fmla="*/ 115 h 718"/>
                <a:gd name="T8" fmla="*/ 404 w 721"/>
                <a:gd name="T9" fmla="*/ 322 h 718"/>
                <a:gd name="T10" fmla="*/ 625 w 721"/>
                <a:gd name="T11" fmla="*/ 339 h 718"/>
                <a:gd name="T12" fmla="*/ 692 w 721"/>
                <a:gd name="T13" fmla="*/ 344 h 718"/>
                <a:gd name="T14" fmla="*/ 697 w 721"/>
                <a:gd name="T15" fmla="*/ 412 h 718"/>
                <a:gd name="T16" fmla="*/ 721 w 721"/>
                <a:gd name="T17" fmla="*/ 705 h 718"/>
                <a:gd name="T18" fmla="*/ 562 w 721"/>
                <a:gd name="T19" fmla="*/ 718 h 718"/>
                <a:gd name="T20" fmla="*/ 544 w 721"/>
                <a:gd name="T21" fmla="*/ 493 h 718"/>
                <a:gd name="T22" fmla="*/ 321 w 721"/>
                <a:gd name="T23" fmla="*/ 476 h 718"/>
                <a:gd name="T24" fmla="*/ 250 w 721"/>
                <a:gd name="T25" fmla="*/ 470 h 718"/>
                <a:gd name="T26" fmla="*/ 247 w 721"/>
                <a:gd name="T27" fmla="*/ 398 h 718"/>
                <a:gd name="T28" fmla="*/ 239 w 721"/>
                <a:gd name="T29" fmla="*/ 188 h 718"/>
                <a:gd name="T30" fmla="*/ 0 w 721"/>
                <a:gd name="T31" fmla="*/ 159 h 718"/>
                <a:gd name="T32" fmla="*/ 20 w 721"/>
                <a:gd name="T33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1" h="718">
                  <a:moveTo>
                    <a:pt x="20" y="0"/>
                  </a:moveTo>
                  <a:lnTo>
                    <a:pt x="326" y="38"/>
                  </a:lnTo>
                  <a:lnTo>
                    <a:pt x="394" y="46"/>
                  </a:lnTo>
                  <a:lnTo>
                    <a:pt x="396" y="115"/>
                  </a:lnTo>
                  <a:lnTo>
                    <a:pt x="404" y="322"/>
                  </a:lnTo>
                  <a:lnTo>
                    <a:pt x="625" y="339"/>
                  </a:lnTo>
                  <a:lnTo>
                    <a:pt x="692" y="344"/>
                  </a:lnTo>
                  <a:lnTo>
                    <a:pt x="697" y="412"/>
                  </a:lnTo>
                  <a:lnTo>
                    <a:pt x="721" y="705"/>
                  </a:lnTo>
                  <a:lnTo>
                    <a:pt x="562" y="718"/>
                  </a:lnTo>
                  <a:lnTo>
                    <a:pt x="544" y="493"/>
                  </a:lnTo>
                  <a:lnTo>
                    <a:pt x="321" y="476"/>
                  </a:lnTo>
                  <a:lnTo>
                    <a:pt x="250" y="470"/>
                  </a:lnTo>
                  <a:lnTo>
                    <a:pt x="247" y="398"/>
                  </a:lnTo>
                  <a:lnTo>
                    <a:pt x="239" y="188"/>
                  </a:lnTo>
                  <a:lnTo>
                    <a:pt x="0" y="159"/>
                  </a:lnTo>
                  <a:lnTo>
                    <a:pt x="2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9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316">
              <a:extLst>
                <a:ext uri="{FF2B5EF4-FFF2-40B4-BE49-F238E27FC236}">
                  <a16:creationId xmlns:a16="http://schemas.microsoft.com/office/drawing/2014/main" xmlns="" id="{A517DD57-BBAC-42B8-892E-8C792251E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475" y="5040313"/>
              <a:ext cx="58738" cy="57150"/>
            </a:xfrm>
            <a:custGeom>
              <a:avLst/>
              <a:gdLst>
                <a:gd name="T0" fmla="*/ 112 w 363"/>
                <a:gd name="T1" fmla="*/ 0 h 364"/>
                <a:gd name="T2" fmla="*/ 363 w 363"/>
                <a:gd name="T3" fmla="*/ 251 h 364"/>
                <a:gd name="T4" fmla="*/ 250 w 363"/>
                <a:gd name="T5" fmla="*/ 364 h 364"/>
                <a:gd name="T6" fmla="*/ 0 w 363"/>
                <a:gd name="T7" fmla="*/ 114 h 364"/>
                <a:gd name="T8" fmla="*/ 112 w 363"/>
                <a:gd name="T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112" y="0"/>
                  </a:moveTo>
                  <a:lnTo>
                    <a:pt x="363" y="251"/>
                  </a:lnTo>
                  <a:lnTo>
                    <a:pt x="250" y="364"/>
                  </a:lnTo>
                  <a:lnTo>
                    <a:pt x="0" y="114"/>
                  </a:lnTo>
                  <a:lnTo>
                    <a:pt x="11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9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8" name="Group 4">
            <a:extLst>
              <a:ext uri="{FF2B5EF4-FFF2-40B4-BE49-F238E27FC236}">
                <a16:creationId xmlns:a16="http://schemas.microsoft.com/office/drawing/2014/main" xmlns="" id="{4232C8AA-B223-455E-926B-45EF0CF54A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1608" y="3140490"/>
            <a:ext cx="568088" cy="425083"/>
            <a:chOff x="2800" y="1285"/>
            <a:chExt cx="433" cy="324"/>
          </a:xfrm>
          <a:solidFill>
            <a:srgbClr val="41CED9"/>
          </a:solidFill>
        </p:grpSpPr>
        <p:sp>
          <p:nvSpPr>
            <p:cNvPr id="99" name="Rectangle 6">
              <a:extLst>
                <a:ext uri="{FF2B5EF4-FFF2-40B4-BE49-F238E27FC236}">
                  <a16:creationId xmlns:a16="http://schemas.microsoft.com/office/drawing/2014/main" xmlns="" id="{D71797D8-8FD0-4A15-801E-29523C344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1363"/>
              <a:ext cx="273" cy="1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xmlns="" id="{F5B89FDE-8054-471F-91FC-1947085705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0" y="1285"/>
              <a:ext cx="433" cy="324"/>
            </a:xfrm>
            <a:custGeom>
              <a:avLst/>
              <a:gdLst>
                <a:gd name="T0" fmla="*/ 103 w 3460"/>
                <a:gd name="T1" fmla="*/ 95 h 2591"/>
                <a:gd name="T2" fmla="*/ 99 w 3460"/>
                <a:gd name="T3" fmla="*/ 98 h 2591"/>
                <a:gd name="T4" fmla="*/ 98 w 3460"/>
                <a:gd name="T5" fmla="*/ 99 h 2591"/>
                <a:gd name="T6" fmla="*/ 95 w 3460"/>
                <a:gd name="T7" fmla="*/ 103 h 2591"/>
                <a:gd name="T8" fmla="*/ 97 w 3460"/>
                <a:gd name="T9" fmla="*/ 2010 h 2591"/>
                <a:gd name="T10" fmla="*/ 99 w 3460"/>
                <a:gd name="T11" fmla="*/ 2012 h 2591"/>
                <a:gd name="T12" fmla="*/ 103 w 3460"/>
                <a:gd name="T13" fmla="*/ 2015 h 2591"/>
                <a:gd name="T14" fmla="*/ 3355 w 3460"/>
                <a:gd name="T15" fmla="*/ 2015 h 2591"/>
                <a:gd name="T16" fmla="*/ 3358 w 3460"/>
                <a:gd name="T17" fmla="*/ 2014 h 2591"/>
                <a:gd name="T18" fmla="*/ 3362 w 3460"/>
                <a:gd name="T19" fmla="*/ 2013 h 2591"/>
                <a:gd name="T20" fmla="*/ 3363 w 3460"/>
                <a:gd name="T21" fmla="*/ 2010 h 2591"/>
                <a:gd name="T22" fmla="*/ 3364 w 3460"/>
                <a:gd name="T23" fmla="*/ 103 h 2591"/>
                <a:gd name="T24" fmla="*/ 3362 w 3460"/>
                <a:gd name="T25" fmla="*/ 99 h 2591"/>
                <a:gd name="T26" fmla="*/ 3362 w 3460"/>
                <a:gd name="T27" fmla="*/ 97 h 2591"/>
                <a:gd name="T28" fmla="*/ 3358 w 3460"/>
                <a:gd name="T29" fmla="*/ 96 h 2591"/>
                <a:gd name="T30" fmla="*/ 3355 w 3460"/>
                <a:gd name="T31" fmla="*/ 95 h 2591"/>
                <a:gd name="T32" fmla="*/ 104 w 3460"/>
                <a:gd name="T33" fmla="*/ 0 h 2591"/>
                <a:gd name="T34" fmla="*/ 3367 w 3460"/>
                <a:gd name="T35" fmla="*/ 1 h 2591"/>
                <a:gd name="T36" fmla="*/ 3385 w 3460"/>
                <a:gd name="T37" fmla="*/ 5 h 2591"/>
                <a:gd name="T38" fmla="*/ 3404 w 3460"/>
                <a:gd name="T39" fmla="*/ 12 h 2591"/>
                <a:gd name="T40" fmla="*/ 3429 w 3460"/>
                <a:gd name="T41" fmla="*/ 30 h 2591"/>
                <a:gd name="T42" fmla="*/ 3441 w 3460"/>
                <a:gd name="T43" fmla="*/ 46 h 2591"/>
                <a:gd name="T44" fmla="*/ 3451 w 3460"/>
                <a:gd name="T45" fmla="*/ 63 h 2591"/>
                <a:gd name="T46" fmla="*/ 3457 w 3460"/>
                <a:gd name="T47" fmla="*/ 82 h 2591"/>
                <a:gd name="T48" fmla="*/ 3460 w 3460"/>
                <a:gd name="T49" fmla="*/ 103 h 2591"/>
                <a:gd name="T50" fmla="*/ 3458 w 3460"/>
                <a:gd name="T51" fmla="*/ 2018 h 2591"/>
                <a:gd name="T52" fmla="*/ 3454 w 3460"/>
                <a:gd name="T53" fmla="*/ 2036 h 2591"/>
                <a:gd name="T54" fmla="*/ 3447 w 3460"/>
                <a:gd name="T55" fmla="*/ 2055 h 2591"/>
                <a:gd name="T56" fmla="*/ 3436 w 3460"/>
                <a:gd name="T57" fmla="*/ 2072 h 2591"/>
                <a:gd name="T58" fmla="*/ 3414 w 3460"/>
                <a:gd name="T59" fmla="*/ 2092 h 2591"/>
                <a:gd name="T60" fmla="*/ 3396 w 3460"/>
                <a:gd name="T61" fmla="*/ 2102 h 2591"/>
                <a:gd name="T62" fmla="*/ 3377 w 3460"/>
                <a:gd name="T63" fmla="*/ 2108 h 2591"/>
                <a:gd name="T64" fmla="*/ 3355 w 3460"/>
                <a:gd name="T65" fmla="*/ 2110 h 2591"/>
                <a:gd name="T66" fmla="*/ 1774 w 3460"/>
                <a:gd name="T67" fmla="*/ 2496 h 2591"/>
                <a:gd name="T68" fmla="*/ 2391 w 3460"/>
                <a:gd name="T69" fmla="*/ 2591 h 2591"/>
                <a:gd name="T70" fmla="*/ 1061 w 3460"/>
                <a:gd name="T71" fmla="*/ 2496 h 2591"/>
                <a:gd name="T72" fmla="*/ 1678 w 3460"/>
                <a:gd name="T73" fmla="*/ 2110 h 2591"/>
                <a:gd name="T74" fmla="*/ 92 w 3460"/>
                <a:gd name="T75" fmla="*/ 2109 h 2591"/>
                <a:gd name="T76" fmla="*/ 74 w 3460"/>
                <a:gd name="T77" fmla="*/ 2105 h 2591"/>
                <a:gd name="T78" fmla="*/ 56 w 3460"/>
                <a:gd name="T79" fmla="*/ 2098 h 2591"/>
                <a:gd name="T80" fmla="*/ 38 w 3460"/>
                <a:gd name="T81" fmla="*/ 2086 h 2591"/>
                <a:gd name="T82" fmla="*/ 23 w 3460"/>
                <a:gd name="T83" fmla="*/ 2072 h 2591"/>
                <a:gd name="T84" fmla="*/ 12 w 3460"/>
                <a:gd name="T85" fmla="*/ 2055 h 2591"/>
                <a:gd name="T86" fmla="*/ 5 w 3460"/>
                <a:gd name="T87" fmla="*/ 2036 h 2591"/>
                <a:gd name="T88" fmla="*/ 1 w 3460"/>
                <a:gd name="T89" fmla="*/ 2018 h 2591"/>
                <a:gd name="T90" fmla="*/ 0 w 3460"/>
                <a:gd name="T91" fmla="*/ 103 h 2591"/>
                <a:gd name="T92" fmla="*/ 2 w 3460"/>
                <a:gd name="T93" fmla="*/ 82 h 2591"/>
                <a:gd name="T94" fmla="*/ 8 w 3460"/>
                <a:gd name="T95" fmla="*/ 63 h 2591"/>
                <a:gd name="T96" fmla="*/ 18 w 3460"/>
                <a:gd name="T97" fmla="*/ 46 h 2591"/>
                <a:gd name="T98" fmla="*/ 31 w 3460"/>
                <a:gd name="T99" fmla="*/ 30 h 2591"/>
                <a:gd name="T100" fmla="*/ 47 w 3460"/>
                <a:gd name="T101" fmla="*/ 18 h 2591"/>
                <a:gd name="T102" fmla="*/ 64 w 3460"/>
                <a:gd name="T103" fmla="*/ 8 h 2591"/>
                <a:gd name="T104" fmla="*/ 83 w 3460"/>
                <a:gd name="T105" fmla="*/ 2 h 2591"/>
                <a:gd name="T106" fmla="*/ 104 w 3460"/>
                <a:gd name="T107" fmla="*/ 0 h 2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60" h="2591">
                  <a:moveTo>
                    <a:pt x="104" y="95"/>
                  </a:moveTo>
                  <a:lnTo>
                    <a:pt x="103" y="95"/>
                  </a:lnTo>
                  <a:lnTo>
                    <a:pt x="100" y="97"/>
                  </a:lnTo>
                  <a:lnTo>
                    <a:pt x="99" y="98"/>
                  </a:lnTo>
                  <a:lnTo>
                    <a:pt x="99" y="98"/>
                  </a:lnTo>
                  <a:lnTo>
                    <a:pt x="98" y="99"/>
                  </a:lnTo>
                  <a:lnTo>
                    <a:pt x="95" y="102"/>
                  </a:lnTo>
                  <a:lnTo>
                    <a:pt x="95" y="103"/>
                  </a:lnTo>
                  <a:lnTo>
                    <a:pt x="95" y="2007"/>
                  </a:lnTo>
                  <a:lnTo>
                    <a:pt x="97" y="2010"/>
                  </a:lnTo>
                  <a:lnTo>
                    <a:pt x="99" y="2012"/>
                  </a:lnTo>
                  <a:lnTo>
                    <a:pt x="99" y="2012"/>
                  </a:lnTo>
                  <a:lnTo>
                    <a:pt x="100" y="2013"/>
                  </a:lnTo>
                  <a:lnTo>
                    <a:pt x="103" y="2015"/>
                  </a:lnTo>
                  <a:lnTo>
                    <a:pt x="104" y="2015"/>
                  </a:lnTo>
                  <a:lnTo>
                    <a:pt x="3355" y="2015"/>
                  </a:lnTo>
                  <a:lnTo>
                    <a:pt x="3358" y="2014"/>
                  </a:lnTo>
                  <a:lnTo>
                    <a:pt x="3358" y="2014"/>
                  </a:lnTo>
                  <a:lnTo>
                    <a:pt x="3361" y="2013"/>
                  </a:lnTo>
                  <a:lnTo>
                    <a:pt x="3362" y="2013"/>
                  </a:lnTo>
                  <a:lnTo>
                    <a:pt x="3361" y="2012"/>
                  </a:lnTo>
                  <a:lnTo>
                    <a:pt x="3363" y="2010"/>
                  </a:lnTo>
                  <a:lnTo>
                    <a:pt x="3364" y="2007"/>
                  </a:lnTo>
                  <a:lnTo>
                    <a:pt x="3364" y="103"/>
                  </a:lnTo>
                  <a:lnTo>
                    <a:pt x="3364" y="102"/>
                  </a:lnTo>
                  <a:lnTo>
                    <a:pt x="3362" y="99"/>
                  </a:lnTo>
                  <a:lnTo>
                    <a:pt x="3361" y="98"/>
                  </a:lnTo>
                  <a:lnTo>
                    <a:pt x="3362" y="97"/>
                  </a:lnTo>
                  <a:lnTo>
                    <a:pt x="3361" y="97"/>
                  </a:lnTo>
                  <a:lnTo>
                    <a:pt x="3358" y="96"/>
                  </a:lnTo>
                  <a:lnTo>
                    <a:pt x="3358" y="96"/>
                  </a:lnTo>
                  <a:lnTo>
                    <a:pt x="3355" y="95"/>
                  </a:lnTo>
                  <a:lnTo>
                    <a:pt x="104" y="95"/>
                  </a:lnTo>
                  <a:close/>
                  <a:moveTo>
                    <a:pt x="104" y="0"/>
                  </a:moveTo>
                  <a:lnTo>
                    <a:pt x="3355" y="0"/>
                  </a:lnTo>
                  <a:lnTo>
                    <a:pt x="3367" y="1"/>
                  </a:lnTo>
                  <a:lnTo>
                    <a:pt x="3377" y="2"/>
                  </a:lnTo>
                  <a:lnTo>
                    <a:pt x="3385" y="5"/>
                  </a:lnTo>
                  <a:lnTo>
                    <a:pt x="3396" y="8"/>
                  </a:lnTo>
                  <a:lnTo>
                    <a:pt x="3404" y="12"/>
                  </a:lnTo>
                  <a:lnTo>
                    <a:pt x="3414" y="18"/>
                  </a:lnTo>
                  <a:lnTo>
                    <a:pt x="3429" y="30"/>
                  </a:lnTo>
                  <a:lnTo>
                    <a:pt x="3436" y="39"/>
                  </a:lnTo>
                  <a:lnTo>
                    <a:pt x="3441" y="46"/>
                  </a:lnTo>
                  <a:lnTo>
                    <a:pt x="3447" y="56"/>
                  </a:lnTo>
                  <a:lnTo>
                    <a:pt x="3451" y="63"/>
                  </a:lnTo>
                  <a:lnTo>
                    <a:pt x="3454" y="74"/>
                  </a:lnTo>
                  <a:lnTo>
                    <a:pt x="3457" y="82"/>
                  </a:lnTo>
                  <a:lnTo>
                    <a:pt x="3458" y="92"/>
                  </a:lnTo>
                  <a:lnTo>
                    <a:pt x="3460" y="103"/>
                  </a:lnTo>
                  <a:lnTo>
                    <a:pt x="3460" y="2007"/>
                  </a:lnTo>
                  <a:lnTo>
                    <a:pt x="3458" y="2018"/>
                  </a:lnTo>
                  <a:lnTo>
                    <a:pt x="3457" y="2028"/>
                  </a:lnTo>
                  <a:lnTo>
                    <a:pt x="3454" y="2036"/>
                  </a:lnTo>
                  <a:lnTo>
                    <a:pt x="3451" y="2047"/>
                  </a:lnTo>
                  <a:lnTo>
                    <a:pt x="3447" y="2055"/>
                  </a:lnTo>
                  <a:lnTo>
                    <a:pt x="3441" y="2065"/>
                  </a:lnTo>
                  <a:lnTo>
                    <a:pt x="3436" y="2072"/>
                  </a:lnTo>
                  <a:lnTo>
                    <a:pt x="3429" y="2080"/>
                  </a:lnTo>
                  <a:lnTo>
                    <a:pt x="3414" y="2092"/>
                  </a:lnTo>
                  <a:lnTo>
                    <a:pt x="3404" y="2098"/>
                  </a:lnTo>
                  <a:lnTo>
                    <a:pt x="3396" y="2102"/>
                  </a:lnTo>
                  <a:lnTo>
                    <a:pt x="3385" y="2105"/>
                  </a:lnTo>
                  <a:lnTo>
                    <a:pt x="3377" y="2108"/>
                  </a:lnTo>
                  <a:lnTo>
                    <a:pt x="3367" y="2109"/>
                  </a:lnTo>
                  <a:lnTo>
                    <a:pt x="3355" y="2110"/>
                  </a:lnTo>
                  <a:lnTo>
                    <a:pt x="1774" y="2110"/>
                  </a:lnTo>
                  <a:lnTo>
                    <a:pt x="1774" y="2496"/>
                  </a:lnTo>
                  <a:lnTo>
                    <a:pt x="2391" y="2496"/>
                  </a:lnTo>
                  <a:lnTo>
                    <a:pt x="2391" y="2591"/>
                  </a:lnTo>
                  <a:lnTo>
                    <a:pt x="1061" y="2591"/>
                  </a:lnTo>
                  <a:lnTo>
                    <a:pt x="1061" y="2496"/>
                  </a:lnTo>
                  <a:lnTo>
                    <a:pt x="1678" y="2496"/>
                  </a:lnTo>
                  <a:lnTo>
                    <a:pt x="1678" y="2110"/>
                  </a:lnTo>
                  <a:lnTo>
                    <a:pt x="104" y="2110"/>
                  </a:lnTo>
                  <a:lnTo>
                    <a:pt x="92" y="2109"/>
                  </a:lnTo>
                  <a:lnTo>
                    <a:pt x="83" y="2108"/>
                  </a:lnTo>
                  <a:lnTo>
                    <a:pt x="74" y="2105"/>
                  </a:lnTo>
                  <a:lnTo>
                    <a:pt x="64" y="2102"/>
                  </a:lnTo>
                  <a:lnTo>
                    <a:pt x="56" y="2098"/>
                  </a:lnTo>
                  <a:lnTo>
                    <a:pt x="47" y="2092"/>
                  </a:lnTo>
                  <a:lnTo>
                    <a:pt x="38" y="2086"/>
                  </a:lnTo>
                  <a:lnTo>
                    <a:pt x="31" y="2080"/>
                  </a:lnTo>
                  <a:lnTo>
                    <a:pt x="23" y="2072"/>
                  </a:lnTo>
                  <a:lnTo>
                    <a:pt x="18" y="2065"/>
                  </a:lnTo>
                  <a:lnTo>
                    <a:pt x="12" y="2055"/>
                  </a:lnTo>
                  <a:lnTo>
                    <a:pt x="8" y="2047"/>
                  </a:lnTo>
                  <a:lnTo>
                    <a:pt x="5" y="2036"/>
                  </a:lnTo>
                  <a:lnTo>
                    <a:pt x="2" y="2028"/>
                  </a:lnTo>
                  <a:lnTo>
                    <a:pt x="1" y="2018"/>
                  </a:lnTo>
                  <a:lnTo>
                    <a:pt x="0" y="2007"/>
                  </a:lnTo>
                  <a:lnTo>
                    <a:pt x="0" y="103"/>
                  </a:lnTo>
                  <a:lnTo>
                    <a:pt x="1" y="92"/>
                  </a:lnTo>
                  <a:lnTo>
                    <a:pt x="2" y="82"/>
                  </a:lnTo>
                  <a:lnTo>
                    <a:pt x="5" y="74"/>
                  </a:lnTo>
                  <a:lnTo>
                    <a:pt x="8" y="63"/>
                  </a:lnTo>
                  <a:lnTo>
                    <a:pt x="12" y="56"/>
                  </a:lnTo>
                  <a:lnTo>
                    <a:pt x="18" y="46"/>
                  </a:lnTo>
                  <a:lnTo>
                    <a:pt x="23" y="39"/>
                  </a:lnTo>
                  <a:lnTo>
                    <a:pt x="31" y="30"/>
                  </a:lnTo>
                  <a:lnTo>
                    <a:pt x="38" y="24"/>
                  </a:lnTo>
                  <a:lnTo>
                    <a:pt x="47" y="18"/>
                  </a:lnTo>
                  <a:lnTo>
                    <a:pt x="56" y="12"/>
                  </a:lnTo>
                  <a:lnTo>
                    <a:pt x="64" y="8"/>
                  </a:lnTo>
                  <a:lnTo>
                    <a:pt x="74" y="5"/>
                  </a:lnTo>
                  <a:lnTo>
                    <a:pt x="83" y="2"/>
                  </a:lnTo>
                  <a:lnTo>
                    <a:pt x="92" y="1"/>
                  </a:lnTo>
                  <a:lnTo>
                    <a:pt x="10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xmlns="" id="{DA8FF1FE-89A1-47A8-823F-6291E0201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349"/>
              <a:ext cx="88" cy="131"/>
            </a:xfrm>
            <a:custGeom>
              <a:avLst/>
              <a:gdLst>
                <a:gd name="T0" fmla="*/ 34 w 702"/>
                <a:gd name="T1" fmla="*/ 0 h 1048"/>
                <a:gd name="T2" fmla="*/ 35 w 702"/>
                <a:gd name="T3" fmla="*/ 0 h 1048"/>
                <a:gd name="T4" fmla="*/ 44 w 702"/>
                <a:gd name="T5" fmla="*/ 2 h 1048"/>
                <a:gd name="T6" fmla="*/ 52 w 702"/>
                <a:gd name="T7" fmla="*/ 6 h 1048"/>
                <a:gd name="T8" fmla="*/ 687 w 702"/>
                <a:gd name="T9" fmla="*/ 470 h 1048"/>
                <a:gd name="T10" fmla="*/ 697 w 702"/>
                <a:gd name="T11" fmla="*/ 481 h 1048"/>
                <a:gd name="T12" fmla="*/ 702 w 702"/>
                <a:gd name="T13" fmla="*/ 494 h 1048"/>
                <a:gd name="T14" fmla="*/ 702 w 702"/>
                <a:gd name="T15" fmla="*/ 509 h 1048"/>
                <a:gd name="T16" fmla="*/ 699 w 702"/>
                <a:gd name="T17" fmla="*/ 522 h 1048"/>
                <a:gd name="T18" fmla="*/ 691 w 702"/>
                <a:gd name="T19" fmla="*/ 533 h 1048"/>
                <a:gd name="T20" fmla="*/ 679 w 702"/>
                <a:gd name="T21" fmla="*/ 539 h 1048"/>
                <a:gd name="T22" fmla="*/ 472 w 702"/>
                <a:gd name="T23" fmla="*/ 606 h 1048"/>
                <a:gd name="T24" fmla="*/ 625 w 702"/>
                <a:gd name="T25" fmla="*/ 880 h 1048"/>
                <a:gd name="T26" fmla="*/ 629 w 702"/>
                <a:gd name="T27" fmla="*/ 888 h 1048"/>
                <a:gd name="T28" fmla="*/ 631 w 702"/>
                <a:gd name="T29" fmla="*/ 899 h 1048"/>
                <a:gd name="T30" fmla="*/ 630 w 702"/>
                <a:gd name="T31" fmla="*/ 909 h 1048"/>
                <a:gd name="T32" fmla="*/ 624 w 702"/>
                <a:gd name="T33" fmla="*/ 923 h 1048"/>
                <a:gd name="T34" fmla="*/ 614 w 702"/>
                <a:gd name="T35" fmla="*/ 933 h 1048"/>
                <a:gd name="T36" fmla="*/ 446 w 702"/>
                <a:gd name="T37" fmla="*/ 1043 h 1048"/>
                <a:gd name="T38" fmla="*/ 437 w 702"/>
                <a:gd name="T39" fmla="*/ 1047 h 1048"/>
                <a:gd name="T40" fmla="*/ 429 w 702"/>
                <a:gd name="T41" fmla="*/ 1048 h 1048"/>
                <a:gd name="T42" fmla="*/ 417 w 702"/>
                <a:gd name="T43" fmla="*/ 1045 h 1048"/>
                <a:gd name="T44" fmla="*/ 408 w 702"/>
                <a:gd name="T45" fmla="*/ 1040 h 1048"/>
                <a:gd name="T46" fmla="*/ 400 w 702"/>
                <a:gd name="T47" fmla="*/ 1031 h 1048"/>
                <a:gd name="T48" fmla="*/ 235 w 702"/>
                <a:gd name="T49" fmla="*/ 738 h 1048"/>
                <a:gd name="T50" fmla="*/ 54 w 702"/>
                <a:gd name="T51" fmla="*/ 891 h 1048"/>
                <a:gd name="T52" fmla="*/ 44 w 702"/>
                <a:gd name="T53" fmla="*/ 898 h 1048"/>
                <a:gd name="T54" fmla="*/ 31 w 702"/>
                <a:gd name="T55" fmla="*/ 899 h 1048"/>
                <a:gd name="T56" fmla="*/ 19 w 702"/>
                <a:gd name="T57" fmla="*/ 894 h 1048"/>
                <a:gd name="T58" fmla="*/ 10 w 702"/>
                <a:gd name="T59" fmla="*/ 886 h 1048"/>
                <a:gd name="T60" fmla="*/ 3 w 702"/>
                <a:gd name="T61" fmla="*/ 874 h 1048"/>
                <a:gd name="T62" fmla="*/ 0 w 702"/>
                <a:gd name="T63" fmla="*/ 861 h 1048"/>
                <a:gd name="T64" fmla="*/ 0 w 702"/>
                <a:gd name="T65" fmla="*/ 39 h 1048"/>
                <a:gd name="T66" fmla="*/ 2 w 702"/>
                <a:gd name="T67" fmla="*/ 26 h 1048"/>
                <a:gd name="T68" fmla="*/ 8 w 702"/>
                <a:gd name="T69" fmla="*/ 14 h 1048"/>
                <a:gd name="T70" fmla="*/ 18 w 702"/>
                <a:gd name="T71" fmla="*/ 4 h 1048"/>
                <a:gd name="T72" fmla="*/ 23 w 702"/>
                <a:gd name="T73" fmla="*/ 2 h 1048"/>
                <a:gd name="T74" fmla="*/ 29 w 702"/>
                <a:gd name="T75" fmla="*/ 1 h 1048"/>
                <a:gd name="T76" fmla="*/ 34 w 702"/>
                <a:gd name="T77" fmla="*/ 0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2" h="1048">
                  <a:moveTo>
                    <a:pt x="34" y="0"/>
                  </a:moveTo>
                  <a:lnTo>
                    <a:pt x="35" y="0"/>
                  </a:lnTo>
                  <a:lnTo>
                    <a:pt x="44" y="2"/>
                  </a:lnTo>
                  <a:lnTo>
                    <a:pt x="52" y="6"/>
                  </a:lnTo>
                  <a:lnTo>
                    <a:pt x="687" y="470"/>
                  </a:lnTo>
                  <a:lnTo>
                    <a:pt x="697" y="481"/>
                  </a:lnTo>
                  <a:lnTo>
                    <a:pt x="702" y="494"/>
                  </a:lnTo>
                  <a:lnTo>
                    <a:pt x="702" y="509"/>
                  </a:lnTo>
                  <a:lnTo>
                    <a:pt x="699" y="522"/>
                  </a:lnTo>
                  <a:lnTo>
                    <a:pt x="691" y="533"/>
                  </a:lnTo>
                  <a:lnTo>
                    <a:pt x="679" y="539"/>
                  </a:lnTo>
                  <a:lnTo>
                    <a:pt x="472" y="606"/>
                  </a:lnTo>
                  <a:lnTo>
                    <a:pt x="625" y="880"/>
                  </a:lnTo>
                  <a:lnTo>
                    <a:pt x="629" y="888"/>
                  </a:lnTo>
                  <a:lnTo>
                    <a:pt x="631" y="899"/>
                  </a:lnTo>
                  <a:lnTo>
                    <a:pt x="630" y="909"/>
                  </a:lnTo>
                  <a:lnTo>
                    <a:pt x="624" y="923"/>
                  </a:lnTo>
                  <a:lnTo>
                    <a:pt x="614" y="933"/>
                  </a:lnTo>
                  <a:lnTo>
                    <a:pt x="446" y="1043"/>
                  </a:lnTo>
                  <a:lnTo>
                    <a:pt x="437" y="1047"/>
                  </a:lnTo>
                  <a:lnTo>
                    <a:pt x="429" y="1048"/>
                  </a:lnTo>
                  <a:lnTo>
                    <a:pt x="417" y="1045"/>
                  </a:lnTo>
                  <a:lnTo>
                    <a:pt x="408" y="1040"/>
                  </a:lnTo>
                  <a:lnTo>
                    <a:pt x="400" y="1031"/>
                  </a:lnTo>
                  <a:lnTo>
                    <a:pt x="235" y="738"/>
                  </a:lnTo>
                  <a:lnTo>
                    <a:pt x="54" y="891"/>
                  </a:lnTo>
                  <a:lnTo>
                    <a:pt x="44" y="898"/>
                  </a:lnTo>
                  <a:lnTo>
                    <a:pt x="31" y="899"/>
                  </a:lnTo>
                  <a:lnTo>
                    <a:pt x="19" y="894"/>
                  </a:lnTo>
                  <a:lnTo>
                    <a:pt x="10" y="886"/>
                  </a:lnTo>
                  <a:lnTo>
                    <a:pt x="3" y="874"/>
                  </a:lnTo>
                  <a:lnTo>
                    <a:pt x="0" y="861"/>
                  </a:lnTo>
                  <a:lnTo>
                    <a:pt x="0" y="39"/>
                  </a:lnTo>
                  <a:lnTo>
                    <a:pt x="2" y="26"/>
                  </a:lnTo>
                  <a:lnTo>
                    <a:pt x="8" y="14"/>
                  </a:lnTo>
                  <a:lnTo>
                    <a:pt x="18" y="4"/>
                  </a:lnTo>
                  <a:lnTo>
                    <a:pt x="23" y="2"/>
                  </a:lnTo>
                  <a:lnTo>
                    <a:pt x="29" y="1"/>
                  </a:lnTo>
                  <a:lnTo>
                    <a:pt x="3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xmlns="" id="{3F6682BF-AC12-41AA-8DD7-3BE9528F4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349"/>
              <a:ext cx="88" cy="131"/>
            </a:xfrm>
            <a:custGeom>
              <a:avLst/>
              <a:gdLst>
                <a:gd name="T0" fmla="*/ 34 w 702"/>
                <a:gd name="T1" fmla="*/ 0 h 1048"/>
                <a:gd name="T2" fmla="*/ 35 w 702"/>
                <a:gd name="T3" fmla="*/ 0 h 1048"/>
                <a:gd name="T4" fmla="*/ 44 w 702"/>
                <a:gd name="T5" fmla="*/ 2 h 1048"/>
                <a:gd name="T6" fmla="*/ 52 w 702"/>
                <a:gd name="T7" fmla="*/ 6 h 1048"/>
                <a:gd name="T8" fmla="*/ 687 w 702"/>
                <a:gd name="T9" fmla="*/ 470 h 1048"/>
                <a:gd name="T10" fmla="*/ 697 w 702"/>
                <a:gd name="T11" fmla="*/ 481 h 1048"/>
                <a:gd name="T12" fmla="*/ 702 w 702"/>
                <a:gd name="T13" fmla="*/ 494 h 1048"/>
                <a:gd name="T14" fmla="*/ 702 w 702"/>
                <a:gd name="T15" fmla="*/ 509 h 1048"/>
                <a:gd name="T16" fmla="*/ 699 w 702"/>
                <a:gd name="T17" fmla="*/ 522 h 1048"/>
                <a:gd name="T18" fmla="*/ 691 w 702"/>
                <a:gd name="T19" fmla="*/ 533 h 1048"/>
                <a:gd name="T20" fmla="*/ 679 w 702"/>
                <a:gd name="T21" fmla="*/ 539 h 1048"/>
                <a:gd name="T22" fmla="*/ 472 w 702"/>
                <a:gd name="T23" fmla="*/ 606 h 1048"/>
                <a:gd name="T24" fmla="*/ 625 w 702"/>
                <a:gd name="T25" fmla="*/ 880 h 1048"/>
                <a:gd name="T26" fmla="*/ 629 w 702"/>
                <a:gd name="T27" fmla="*/ 888 h 1048"/>
                <a:gd name="T28" fmla="*/ 631 w 702"/>
                <a:gd name="T29" fmla="*/ 899 h 1048"/>
                <a:gd name="T30" fmla="*/ 630 w 702"/>
                <a:gd name="T31" fmla="*/ 909 h 1048"/>
                <a:gd name="T32" fmla="*/ 624 w 702"/>
                <a:gd name="T33" fmla="*/ 923 h 1048"/>
                <a:gd name="T34" fmla="*/ 614 w 702"/>
                <a:gd name="T35" fmla="*/ 933 h 1048"/>
                <a:gd name="T36" fmla="*/ 446 w 702"/>
                <a:gd name="T37" fmla="*/ 1043 h 1048"/>
                <a:gd name="T38" fmla="*/ 437 w 702"/>
                <a:gd name="T39" fmla="*/ 1047 h 1048"/>
                <a:gd name="T40" fmla="*/ 429 w 702"/>
                <a:gd name="T41" fmla="*/ 1048 h 1048"/>
                <a:gd name="T42" fmla="*/ 417 w 702"/>
                <a:gd name="T43" fmla="*/ 1045 h 1048"/>
                <a:gd name="T44" fmla="*/ 408 w 702"/>
                <a:gd name="T45" fmla="*/ 1040 h 1048"/>
                <a:gd name="T46" fmla="*/ 400 w 702"/>
                <a:gd name="T47" fmla="*/ 1031 h 1048"/>
                <a:gd name="T48" fmla="*/ 235 w 702"/>
                <a:gd name="T49" fmla="*/ 738 h 1048"/>
                <a:gd name="T50" fmla="*/ 54 w 702"/>
                <a:gd name="T51" fmla="*/ 891 h 1048"/>
                <a:gd name="T52" fmla="*/ 44 w 702"/>
                <a:gd name="T53" fmla="*/ 898 h 1048"/>
                <a:gd name="T54" fmla="*/ 31 w 702"/>
                <a:gd name="T55" fmla="*/ 899 h 1048"/>
                <a:gd name="T56" fmla="*/ 19 w 702"/>
                <a:gd name="T57" fmla="*/ 894 h 1048"/>
                <a:gd name="T58" fmla="*/ 10 w 702"/>
                <a:gd name="T59" fmla="*/ 886 h 1048"/>
                <a:gd name="T60" fmla="*/ 3 w 702"/>
                <a:gd name="T61" fmla="*/ 874 h 1048"/>
                <a:gd name="T62" fmla="*/ 0 w 702"/>
                <a:gd name="T63" fmla="*/ 861 h 1048"/>
                <a:gd name="T64" fmla="*/ 0 w 702"/>
                <a:gd name="T65" fmla="*/ 39 h 1048"/>
                <a:gd name="T66" fmla="*/ 2 w 702"/>
                <a:gd name="T67" fmla="*/ 26 h 1048"/>
                <a:gd name="T68" fmla="*/ 8 w 702"/>
                <a:gd name="T69" fmla="*/ 14 h 1048"/>
                <a:gd name="T70" fmla="*/ 18 w 702"/>
                <a:gd name="T71" fmla="*/ 4 h 1048"/>
                <a:gd name="T72" fmla="*/ 23 w 702"/>
                <a:gd name="T73" fmla="*/ 2 h 1048"/>
                <a:gd name="T74" fmla="*/ 29 w 702"/>
                <a:gd name="T75" fmla="*/ 1 h 1048"/>
                <a:gd name="T76" fmla="*/ 34 w 702"/>
                <a:gd name="T77" fmla="*/ 0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2" h="1048">
                  <a:moveTo>
                    <a:pt x="34" y="0"/>
                  </a:moveTo>
                  <a:lnTo>
                    <a:pt x="35" y="0"/>
                  </a:lnTo>
                  <a:lnTo>
                    <a:pt x="44" y="2"/>
                  </a:lnTo>
                  <a:lnTo>
                    <a:pt x="52" y="6"/>
                  </a:lnTo>
                  <a:lnTo>
                    <a:pt x="687" y="470"/>
                  </a:lnTo>
                  <a:lnTo>
                    <a:pt x="697" y="481"/>
                  </a:lnTo>
                  <a:lnTo>
                    <a:pt x="702" y="494"/>
                  </a:lnTo>
                  <a:lnTo>
                    <a:pt x="702" y="509"/>
                  </a:lnTo>
                  <a:lnTo>
                    <a:pt x="699" y="522"/>
                  </a:lnTo>
                  <a:lnTo>
                    <a:pt x="691" y="533"/>
                  </a:lnTo>
                  <a:lnTo>
                    <a:pt x="679" y="539"/>
                  </a:lnTo>
                  <a:lnTo>
                    <a:pt x="472" y="606"/>
                  </a:lnTo>
                  <a:lnTo>
                    <a:pt x="625" y="880"/>
                  </a:lnTo>
                  <a:lnTo>
                    <a:pt x="629" y="888"/>
                  </a:lnTo>
                  <a:lnTo>
                    <a:pt x="631" y="899"/>
                  </a:lnTo>
                  <a:lnTo>
                    <a:pt x="630" y="909"/>
                  </a:lnTo>
                  <a:lnTo>
                    <a:pt x="624" y="923"/>
                  </a:lnTo>
                  <a:lnTo>
                    <a:pt x="614" y="933"/>
                  </a:lnTo>
                  <a:lnTo>
                    <a:pt x="446" y="1043"/>
                  </a:lnTo>
                  <a:lnTo>
                    <a:pt x="437" y="1047"/>
                  </a:lnTo>
                  <a:lnTo>
                    <a:pt x="429" y="1048"/>
                  </a:lnTo>
                  <a:lnTo>
                    <a:pt x="417" y="1045"/>
                  </a:lnTo>
                  <a:lnTo>
                    <a:pt x="408" y="1040"/>
                  </a:lnTo>
                  <a:lnTo>
                    <a:pt x="400" y="1031"/>
                  </a:lnTo>
                  <a:lnTo>
                    <a:pt x="235" y="738"/>
                  </a:lnTo>
                  <a:lnTo>
                    <a:pt x="54" y="891"/>
                  </a:lnTo>
                  <a:lnTo>
                    <a:pt x="44" y="898"/>
                  </a:lnTo>
                  <a:lnTo>
                    <a:pt x="31" y="899"/>
                  </a:lnTo>
                  <a:lnTo>
                    <a:pt x="19" y="894"/>
                  </a:lnTo>
                  <a:lnTo>
                    <a:pt x="10" y="886"/>
                  </a:lnTo>
                  <a:lnTo>
                    <a:pt x="3" y="874"/>
                  </a:lnTo>
                  <a:lnTo>
                    <a:pt x="0" y="861"/>
                  </a:lnTo>
                  <a:lnTo>
                    <a:pt x="0" y="39"/>
                  </a:lnTo>
                  <a:lnTo>
                    <a:pt x="2" y="26"/>
                  </a:lnTo>
                  <a:lnTo>
                    <a:pt x="8" y="14"/>
                  </a:lnTo>
                  <a:lnTo>
                    <a:pt x="18" y="4"/>
                  </a:lnTo>
                  <a:lnTo>
                    <a:pt x="23" y="2"/>
                  </a:lnTo>
                  <a:lnTo>
                    <a:pt x="29" y="1"/>
                  </a:lnTo>
                  <a:lnTo>
                    <a:pt x="3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xmlns="" id="{327AFAB5-0433-4928-8684-196E49FC8F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1" y="1343"/>
              <a:ext cx="100" cy="143"/>
            </a:xfrm>
            <a:custGeom>
              <a:avLst/>
              <a:gdLst>
                <a:gd name="T0" fmla="*/ 630 w 798"/>
                <a:gd name="T1" fmla="*/ 946 h 1142"/>
                <a:gd name="T2" fmla="*/ 96 w 798"/>
                <a:gd name="T3" fmla="*/ 881 h 1142"/>
                <a:gd name="T4" fmla="*/ 325 w 798"/>
                <a:gd name="T5" fmla="*/ 762 h 1142"/>
                <a:gd name="T6" fmla="*/ 479 w 798"/>
                <a:gd name="T7" fmla="*/ 676 h 1142"/>
                <a:gd name="T8" fmla="*/ 696 w 798"/>
                <a:gd name="T9" fmla="*/ 547 h 1142"/>
                <a:gd name="T10" fmla="*/ 83 w 798"/>
                <a:gd name="T11" fmla="*/ 0 h 1142"/>
                <a:gd name="T12" fmla="*/ 111 w 798"/>
                <a:gd name="T13" fmla="*/ 5 h 1142"/>
                <a:gd name="T14" fmla="*/ 129 w 798"/>
                <a:gd name="T15" fmla="*/ 15 h 1142"/>
                <a:gd name="T16" fmla="*/ 764 w 798"/>
                <a:gd name="T17" fmla="*/ 479 h 1142"/>
                <a:gd name="T18" fmla="*/ 782 w 798"/>
                <a:gd name="T19" fmla="*/ 498 h 1142"/>
                <a:gd name="T20" fmla="*/ 795 w 798"/>
                <a:gd name="T21" fmla="*/ 524 h 1142"/>
                <a:gd name="T22" fmla="*/ 797 w 798"/>
                <a:gd name="T23" fmla="*/ 553 h 1142"/>
                <a:gd name="T24" fmla="*/ 798 w 798"/>
                <a:gd name="T25" fmla="*/ 560 h 1142"/>
                <a:gd name="T26" fmla="*/ 796 w 798"/>
                <a:gd name="T27" fmla="*/ 566 h 1142"/>
                <a:gd name="T28" fmla="*/ 788 w 798"/>
                <a:gd name="T29" fmla="*/ 593 h 1142"/>
                <a:gd name="T30" fmla="*/ 769 w 798"/>
                <a:gd name="T31" fmla="*/ 616 h 1142"/>
                <a:gd name="T32" fmla="*/ 745 w 798"/>
                <a:gd name="T33" fmla="*/ 628 h 1142"/>
                <a:gd name="T34" fmla="*/ 739 w 798"/>
                <a:gd name="T35" fmla="*/ 633 h 1142"/>
                <a:gd name="T36" fmla="*/ 590 w 798"/>
                <a:gd name="T37" fmla="*/ 680 h 1142"/>
                <a:gd name="T38" fmla="*/ 721 w 798"/>
                <a:gd name="T39" fmla="*/ 914 h 1142"/>
                <a:gd name="T40" fmla="*/ 727 w 798"/>
                <a:gd name="T41" fmla="*/ 940 h 1142"/>
                <a:gd name="T42" fmla="*/ 725 w 798"/>
                <a:gd name="T43" fmla="*/ 966 h 1142"/>
                <a:gd name="T44" fmla="*/ 716 w 798"/>
                <a:gd name="T45" fmla="*/ 989 h 1142"/>
                <a:gd name="T46" fmla="*/ 694 w 798"/>
                <a:gd name="T47" fmla="*/ 1015 h 1142"/>
                <a:gd name="T48" fmla="*/ 518 w 798"/>
                <a:gd name="T49" fmla="*/ 1132 h 1142"/>
                <a:gd name="T50" fmla="*/ 495 w 798"/>
                <a:gd name="T51" fmla="*/ 1140 h 1142"/>
                <a:gd name="T52" fmla="*/ 468 w 798"/>
                <a:gd name="T53" fmla="*/ 1141 h 1142"/>
                <a:gd name="T54" fmla="*/ 434 w 798"/>
                <a:gd name="T55" fmla="*/ 1129 h 1142"/>
                <a:gd name="T56" fmla="*/ 408 w 798"/>
                <a:gd name="T57" fmla="*/ 1102 h 1142"/>
                <a:gd name="T58" fmla="*/ 134 w 798"/>
                <a:gd name="T59" fmla="*/ 974 h 1142"/>
                <a:gd name="T60" fmla="*/ 121 w 798"/>
                <a:gd name="T61" fmla="*/ 983 h 1142"/>
                <a:gd name="T62" fmla="*/ 95 w 798"/>
                <a:gd name="T63" fmla="*/ 992 h 1142"/>
                <a:gd name="T64" fmla="*/ 67 w 798"/>
                <a:gd name="T65" fmla="*/ 992 h 1142"/>
                <a:gd name="T66" fmla="*/ 42 w 798"/>
                <a:gd name="T67" fmla="*/ 982 h 1142"/>
                <a:gd name="T68" fmla="*/ 26 w 798"/>
                <a:gd name="T69" fmla="*/ 969 h 1142"/>
                <a:gd name="T70" fmla="*/ 10 w 798"/>
                <a:gd name="T71" fmla="*/ 946 h 1142"/>
                <a:gd name="T72" fmla="*/ 1 w 798"/>
                <a:gd name="T73" fmla="*/ 918 h 1142"/>
                <a:gd name="T74" fmla="*/ 1 w 798"/>
                <a:gd name="T75" fmla="*/ 76 h 1142"/>
                <a:gd name="T76" fmla="*/ 9 w 798"/>
                <a:gd name="T77" fmla="*/ 48 h 1142"/>
                <a:gd name="T78" fmla="*/ 25 w 798"/>
                <a:gd name="T79" fmla="*/ 25 h 1142"/>
                <a:gd name="T80" fmla="*/ 39 w 798"/>
                <a:gd name="T81" fmla="*/ 12 h 1142"/>
                <a:gd name="T82" fmla="*/ 64 w 798"/>
                <a:gd name="T83" fmla="*/ 2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98" h="1142">
                  <a:moveTo>
                    <a:pt x="627" y="941"/>
                  </a:moveTo>
                  <a:lnTo>
                    <a:pt x="629" y="946"/>
                  </a:lnTo>
                  <a:lnTo>
                    <a:pt x="630" y="946"/>
                  </a:lnTo>
                  <a:lnTo>
                    <a:pt x="627" y="941"/>
                  </a:lnTo>
                  <a:close/>
                  <a:moveTo>
                    <a:pt x="96" y="108"/>
                  </a:moveTo>
                  <a:lnTo>
                    <a:pt x="96" y="881"/>
                  </a:lnTo>
                  <a:lnTo>
                    <a:pt x="252" y="749"/>
                  </a:lnTo>
                  <a:lnTo>
                    <a:pt x="297" y="712"/>
                  </a:lnTo>
                  <a:lnTo>
                    <a:pt x="325" y="762"/>
                  </a:lnTo>
                  <a:lnTo>
                    <a:pt x="482" y="1042"/>
                  </a:lnTo>
                  <a:lnTo>
                    <a:pt x="629" y="947"/>
                  </a:lnTo>
                  <a:lnTo>
                    <a:pt x="479" y="676"/>
                  </a:lnTo>
                  <a:lnTo>
                    <a:pt x="451" y="625"/>
                  </a:lnTo>
                  <a:lnTo>
                    <a:pt x="506" y="608"/>
                  </a:lnTo>
                  <a:lnTo>
                    <a:pt x="696" y="547"/>
                  </a:lnTo>
                  <a:lnTo>
                    <a:pt x="96" y="108"/>
                  </a:lnTo>
                  <a:close/>
                  <a:moveTo>
                    <a:pt x="82" y="0"/>
                  </a:moveTo>
                  <a:lnTo>
                    <a:pt x="83" y="0"/>
                  </a:lnTo>
                  <a:lnTo>
                    <a:pt x="92" y="2"/>
                  </a:lnTo>
                  <a:lnTo>
                    <a:pt x="101" y="2"/>
                  </a:lnTo>
                  <a:lnTo>
                    <a:pt x="111" y="5"/>
                  </a:lnTo>
                  <a:lnTo>
                    <a:pt x="118" y="9"/>
                  </a:lnTo>
                  <a:lnTo>
                    <a:pt x="129" y="15"/>
                  </a:lnTo>
                  <a:lnTo>
                    <a:pt x="129" y="15"/>
                  </a:lnTo>
                  <a:lnTo>
                    <a:pt x="763" y="478"/>
                  </a:lnTo>
                  <a:lnTo>
                    <a:pt x="763" y="478"/>
                  </a:lnTo>
                  <a:lnTo>
                    <a:pt x="764" y="479"/>
                  </a:lnTo>
                  <a:lnTo>
                    <a:pt x="769" y="485"/>
                  </a:lnTo>
                  <a:lnTo>
                    <a:pt x="777" y="491"/>
                  </a:lnTo>
                  <a:lnTo>
                    <a:pt x="782" y="498"/>
                  </a:lnTo>
                  <a:lnTo>
                    <a:pt x="788" y="507"/>
                  </a:lnTo>
                  <a:lnTo>
                    <a:pt x="792" y="515"/>
                  </a:lnTo>
                  <a:lnTo>
                    <a:pt x="795" y="524"/>
                  </a:lnTo>
                  <a:lnTo>
                    <a:pt x="797" y="534"/>
                  </a:lnTo>
                  <a:lnTo>
                    <a:pt x="798" y="544"/>
                  </a:lnTo>
                  <a:lnTo>
                    <a:pt x="797" y="553"/>
                  </a:lnTo>
                  <a:lnTo>
                    <a:pt x="798" y="559"/>
                  </a:lnTo>
                  <a:lnTo>
                    <a:pt x="798" y="559"/>
                  </a:lnTo>
                  <a:lnTo>
                    <a:pt x="798" y="560"/>
                  </a:lnTo>
                  <a:lnTo>
                    <a:pt x="798" y="563"/>
                  </a:lnTo>
                  <a:lnTo>
                    <a:pt x="797" y="563"/>
                  </a:lnTo>
                  <a:lnTo>
                    <a:pt x="796" y="566"/>
                  </a:lnTo>
                  <a:lnTo>
                    <a:pt x="795" y="576"/>
                  </a:lnTo>
                  <a:lnTo>
                    <a:pt x="792" y="585"/>
                  </a:lnTo>
                  <a:lnTo>
                    <a:pt x="788" y="593"/>
                  </a:lnTo>
                  <a:lnTo>
                    <a:pt x="783" y="602"/>
                  </a:lnTo>
                  <a:lnTo>
                    <a:pt x="777" y="609"/>
                  </a:lnTo>
                  <a:lnTo>
                    <a:pt x="769" y="616"/>
                  </a:lnTo>
                  <a:lnTo>
                    <a:pt x="763" y="622"/>
                  </a:lnTo>
                  <a:lnTo>
                    <a:pt x="755" y="626"/>
                  </a:lnTo>
                  <a:lnTo>
                    <a:pt x="745" y="628"/>
                  </a:lnTo>
                  <a:lnTo>
                    <a:pt x="742" y="631"/>
                  </a:lnTo>
                  <a:lnTo>
                    <a:pt x="742" y="632"/>
                  </a:lnTo>
                  <a:lnTo>
                    <a:pt x="739" y="633"/>
                  </a:lnTo>
                  <a:lnTo>
                    <a:pt x="739" y="633"/>
                  </a:lnTo>
                  <a:lnTo>
                    <a:pt x="739" y="633"/>
                  </a:lnTo>
                  <a:lnTo>
                    <a:pt x="590" y="680"/>
                  </a:lnTo>
                  <a:lnTo>
                    <a:pt x="712" y="900"/>
                  </a:lnTo>
                  <a:lnTo>
                    <a:pt x="716" y="906"/>
                  </a:lnTo>
                  <a:lnTo>
                    <a:pt x="721" y="914"/>
                  </a:lnTo>
                  <a:lnTo>
                    <a:pt x="724" y="923"/>
                  </a:lnTo>
                  <a:lnTo>
                    <a:pt x="726" y="931"/>
                  </a:lnTo>
                  <a:lnTo>
                    <a:pt x="727" y="940"/>
                  </a:lnTo>
                  <a:lnTo>
                    <a:pt x="727" y="948"/>
                  </a:lnTo>
                  <a:lnTo>
                    <a:pt x="726" y="957"/>
                  </a:lnTo>
                  <a:lnTo>
                    <a:pt x="725" y="966"/>
                  </a:lnTo>
                  <a:lnTo>
                    <a:pt x="725" y="968"/>
                  </a:lnTo>
                  <a:lnTo>
                    <a:pt x="724" y="971"/>
                  </a:lnTo>
                  <a:lnTo>
                    <a:pt x="716" y="989"/>
                  </a:lnTo>
                  <a:lnTo>
                    <a:pt x="712" y="996"/>
                  </a:lnTo>
                  <a:lnTo>
                    <a:pt x="701" y="1009"/>
                  </a:lnTo>
                  <a:lnTo>
                    <a:pt x="694" y="1015"/>
                  </a:lnTo>
                  <a:lnTo>
                    <a:pt x="689" y="1021"/>
                  </a:lnTo>
                  <a:lnTo>
                    <a:pt x="520" y="1131"/>
                  </a:lnTo>
                  <a:lnTo>
                    <a:pt x="518" y="1132"/>
                  </a:lnTo>
                  <a:lnTo>
                    <a:pt x="512" y="1134"/>
                  </a:lnTo>
                  <a:lnTo>
                    <a:pt x="505" y="1138"/>
                  </a:lnTo>
                  <a:lnTo>
                    <a:pt x="495" y="1140"/>
                  </a:lnTo>
                  <a:lnTo>
                    <a:pt x="485" y="1141"/>
                  </a:lnTo>
                  <a:lnTo>
                    <a:pt x="477" y="1142"/>
                  </a:lnTo>
                  <a:lnTo>
                    <a:pt x="468" y="1141"/>
                  </a:lnTo>
                  <a:lnTo>
                    <a:pt x="459" y="1140"/>
                  </a:lnTo>
                  <a:lnTo>
                    <a:pt x="442" y="1134"/>
                  </a:lnTo>
                  <a:lnTo>
                    <a:pt x="434" y="1129"/>
                  </a:lnTo>
                  <a:lnTo>
                    <a:pt x="419" y="1119"/>
                  </a:lnTo>
                  <a:lnTo>
                    <a:pt x="414" y="1112"/>
                  </a:lnTo>
                  <a:lnTo>
                    <a:pt x="408" y="1102"/>
                  </a:lnTo>
                  <a:lnTo>
                    <a:pt x="407" y="1101"/>
                  </a:lnTo>
                  <a:lnTo>
                    <a:pt x="270" y="858"/>
                  </a:lnTo>
                  <a:lnTo>
                    <a:pt x="134" y="974"/>
                  </a:lnTo>
                  <a:lnTo>
                    <a:pt x="134" y="974"/>
                  </a:lnTo>
                  <a:lnTo>
                    <a:pt x="129" y="977"/>
                  </a:lnTo>
                  <a:lnTo>
                    <a:pt x="121" y="983"/>
                  </a:lnTo>
                  <a:lnTo>
                    <a:pt x="113" y="987"/>
                  </a:lnTo>
                  <a:lnTo>
                    <a:pt x="104" y="990"/>
                  </a:lnTo>
                  <a:lnTo>
                    <a:pt x="95" y="992"/>
                  </a:lnTo>
                  <a:lnTo>
                    <a:pt x="85" y="993"/>
                  </a:lnTo>
                  <a:lnTo>
                    <a:pt x="77" y="993"/>
                  </a:lnTo>
                  <a:lnTo>
                    <a:pt x="67" y="992"/>
                  </a:lnTo>
                  <a:lnTo>
                    <a:pt x="58" y="989"/>
                  </a:lnTo>
                  <a:lnTo>
                    <a:pt x="50" y="985"/>
                  </a:lnTo>
                  <a:lnTo>
                    <a:pt x="42" y="982"/>
                  </a:lnTo>
                  <a:lnTo>
                    <a:pt x="39" y="980"/>
                  </a:lnTo>
                  <a:lnTo>
                    <a:pt x="33" y="975"/>
                  </a:lnTo>
                  <a:lnTo>
                    <a:pt x="26" y="969"/>
                  </a:lnTo>
                  <a:lnTo>
                    <a:pt x="20" y="961"/>
                  </a:lnTo>
                  <a:lnTo>
                    <a:pt x="14" y="954"/>
                  </a:lnTo>
                  <a:lnTo>
                    <a:pt x="10" y="946"/>
                  </a:lnTo>
                  <a:lnTo>
                    <a:pt x="5" y="936"/>
                  </a:lnTo>
                  <a:lnTo>
                    <a:pt x="2" y="928"/>
                  </a:lnTo>
                  <a:lnTo>
                    <a:pt x="1" y="918"/>
                  </a:lnTo>
                  <a:lnTo>
                    <a:pt x="0" y="908"/>
                  </a:lnTo>
                  <a:lnTo>
                    <a:pt x="0" y="86"/>
                  </a:lnTo>
                  <a:lnTo>
                    <a:pt x="1" y="76"/>
                  </a:lnTo>
                  <a:lnTo>
                    <a:pt x="2" y="66"/>
                  </a:lnTo>
                  <a:lnTo>
                    <a:pt x="5" y="58"/>
                  </a:lnTo>
                  <a:lnTo>
                    <a:pt x="9" y="48"/>
                  </a:lnTo>
                  <a:lnTo>
                    <a:pt x="13" y="40"/>
                  </a:lnTo>
                  <a:lnTo>
                    <a:pt x="19" y="32"/>
                  </a:lnTo>
                  <a:lnTo>
                    <a:pt x="25" y="25"/>
                  </a:lnTo>
                  <a:lnTo>
                    <a:pt x="32" y="19"/>
                  </a:lnTo>
                  <a:lnTo>
                    <a:pt x="36" y="14"/>
                  </a:lnTo>
                  <a:lnTo>
                    <a:pt x="39" y="12"/>
                  </a:lnTo>
                  <a:lnTo>
                    <a:pt x="48" y="8"/>
                  </a:lnTo>
                  <a:lnTo>
                    <a:pt x="55" y="4"/>
                  </a:lnTo>
                  <a:lnTo>
                    <a:pt x="64" y="2"/>
                  </a:lnTo>
                  <a:lnTo>
                    <a:pt x="75" y="1"/>
                  </a:lnTo>
                  <a:lnTo>
                    <a:pt x="8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Rectangle 11">
              <a:extLst>
                <a:ext uri="{FF2B5EF4-FFF2-40B4-BE49-F238E27FC236}">
                  <a16:creationId xmlns:a16="http://schemas.microsoft.com/office/drawing/2014/main" xmlns="" id="{FCA7FC73-78AD-4ACA-BBE5-3064B59E3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1406"/>
              <a:ext cx="107" cy="1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Rectangle 12">
              <a:extLst>
                <a:ext uri="{FF2B5EF4-FFF2-40B4-BE49-F238E27FC236}">
                  <a16:creationId xmlns:a16="http://schemas.microsoft.com/office/drawing/2014/main" xmlns="" id="{F4420F49-1D30-48FF-AF56-76ABFC7DA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1449"/>
              <a:ext cx="159" cy="1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22" name="Таблица 121">
            <a:extLst>
              <a:ext uri="{FF2B5EF4-FFF2-40B4-BE49-F238E27FC236}">
                <a16:creationId xmlns:a16="http://schemas.microsoft.com/office/drawing/2014/main" xmlns="" id="{8FB9A65D-60E5-4751-931D-065E96C62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531169"/>
              </p:ext>
            </p:extLst>
          </p:nvPr>
        </p:nvGraphicFramePr>
        <p:xfrm>
          <a:off x="247411" y="892561"/>
          <a:ext cx="6018050" cy="1158240"/>
        </p:xfrm>
        <a:graphic>
          <a:graphicData uri="http://schemas.openxmlformats.org/drawingml/2006/table">
            <a:tbl>
              <a:tblPr/>
              <a:tblGrid>
                <a:gridCol w="6018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22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B2B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Функции управления записью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4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B2B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1" name="Прямоугольник: скругленные углы 150">
            <a:extLst>
              <a:ext uri="{FF2B5EF4-FFF2-40B4-BE49-F238E27FC236}">
                <a16:creationId xmlns:a16="http://schemas.microsoft.com/office/drawing/2014/main" xmlns="" id="{F6A4BA14-131F-4285-B0DF-C1BAA98C2B93}"/>
              </a:ext>
            </a:extLst>
          </p:cNvPr>
          <p:cNvSpPr/>
          <p:nvPr/>
        </p:nvSpPr>
        <p:spPr>
          <a:xfrm>
            <a:off x="3571696" y="6183198"/>
            <a:ext cx="2912436" cy="468000"/>
          </a:xfrm>
          <a:prstGeom prst="roundRect">
            <a:avLst>
              <a:gd name="adj" fmla="val 5000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Подключение с телефона и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/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или компьютера</a:t>
            </a:r>
          </a:p>
        </p:txBody>
      </p:sp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xmlns="" id="{8DBF45D9-4E4E-4961-9FBC-39857A3BD7F9}"/>
              </a:ext>
            </a:extLst>
          </p:cNvPr>
          <p:cNvSpPr/>
          <p:nvPr/>
        </p:nvSpPr>
        <p:spPr>
          <a:xfrm>
            <a:off x="402561" y="5560449"/>
            <a:ext cx="4892453" cy="468000"/>
          </a:xfrm>
          <a:prstGeom prst="roundRect">
            <a:avLst>
              <a:gd name="adj" fmla="val 5000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Подходит для конфиденциальных встреч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: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для записи не нужно привлекать секретаря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F7A71C3C-0270-4632-A610-6E54E0510E0D}"/>
              </a:ext>
            </a:extLst>
          </p:cNvPr>
          <p:cNvSpPr/>
          <p:nvPr/>
        </p:nvSpPr>
        <p:spPr>
          <a:xfrm>
            <a:off x="402561" y="6183198"/>
            <a:ext cx="2614588" cy="468000"/>
          </a:xfrm>
          <a:prstGeom prst="roundRect">
            <a:avLst>
              <a:gd name="adj" fmla="val 5000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Не требуется установка специального ПО </a:t>
            </a:r>
          </a:p>
        </p:txBody>
      </p:sp>
      <p:sp>
        <p:nvSpPr>
          <p:cNvPr id="43" name="Rectangle 31">
            <a:extLst>
              <a:ext uri="{FF2B5EF4-FFF2-40B4-BE49-F238E27FC236}">
                <a16:creationId xmlns:a16="http://schemas.microsoft.com/office/drawing/2014/main" xmlns="" id="{DB09B6C7-9426-433D-A714-1EA16D0B10A9}"/>
              </a:ext>
            </a:extLst>
          </p:cNvPr>
          <p:cNvSpPr/>
          <p:nvPr/>
        </p:nvSpPr>
        <p:spPr>
          <a:xfrm>
            <a:off x="319617" y="5571326"/>
            <a:ext cx="71999" cy="432000"/>
          </a:xfrm>
          <a:prstGeom prst="rect">
            <a:avLst/>
          </a:prstGeom>
          <a:solidFill>
            <a:srgbClr val="41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8BED3E1-2AF5-4087-8C91-C7CE9CED4547}"/>
              </a:ext>
            </a:extLst>
          </p:cNvPr>
          <p:cNvSpPr/>
          <p:nvPr/>
        </p:nvSpPr>
        <p:spPr>
          <a:xfrm>
            <a:off x="319617" y="5144744"/>
            <a:ext cx="1834156" cy="276999"/>
          </a:xfrm>
          <a:prstGeom prst="rect">
            <a:avLst/>
          </a:prstGeom>
          <a:solidFill>
            <a:srgbClr val="41CED9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Факты о компоненте</a:t>
            </a:r>
          </a:p>
        </p:txBody>
      </p:sp>
      <p:sp>
        <p:nvSpPr>
          <p:cNvPr id="46" name="Rectangle 31">
            <a:extLst>
              <a:ext uri="{FF2B5EF4-FFF2-40B4-BE49-F238E27FC236}">
                <a16:creationId xmlns:a16="http://schemas.microsoft.com/office/drawing/2014/main" xmlns="" id="{1D524214-484A-4D33-B5A1-E29114488539}"/>
              </a:ext>
            </a:extLst>
          </p:cNvPr>
          <p:cNvSpPr/>
          <p:nvPr/>
        </p:nvSpPr>
        <p:spPr>
          <a:xfrm>
            <a:off x="319617" y="6201246"/>
            <a:ext cx="71999" cy="432000"/>
          </a:xfrm>
          <a:prstGeom prst="rect">
            <a:avLst/>
          </a:prstGeom>
          <a:solidFill>
            <a:srgbClr val="41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7" name="Rectangle 31">
            <a:extLst>
              <a:ext uri="{FF2B5EF4-FFF2-40B4-BE49-F238E27FC236}">
                <a16:creationId xmlns:a16="http://schemas.microsoft.com/office/drawing/2014/main" xmlns="" id="{F5D29ABE-4ECE-4016-A953-3E6059FFCB09}"/>
              </a:ext>
            </a:extLst>
          </p:cNvPr>
          <p:cNvSpPr/>
          <p:nvPr/>
        </p:nvSpPr>
        <p:spPr>
          <a:xfrm>
            <a:off x="3499697" y="6201246"/>
            <a:ext cx="71999" cy="432000"/>
          </a:xfrm>
          <a:prstGeom prst="rect">
            <a:avLst/>
          </a:prstGeom>
          <a:solidFill>
            <a:srgbClr val="41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619" y="904622"/>
            <a:ext cx="3560373" cy="4999153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17BA1088-C7A6-42A0-A340-733E3AB05886}"/>
              </a:ext>
            </a:extLst>
          </p:cNvPr>
          <p:cNvCxnSpPr/>
          <p:nvPr/>
        </p:nvCxnSpPr>
        <p:spPr>
          <a:xfrm>
            <a:off x="5762847" y="2362130"/>
            <a:ext cx="2477386" cy="700049"/>
          </a:xfrm>
          <a:prstGeom prst="line">
            <a:avLst/>
          </a:prstGeom>
          <a:ln>
            <a:solidFill>
              <a:srgbClr val="41C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xmlns="" id="{26CCA79B-0018-4CED-86B1-E3B38456016A}"/>
              </a:ext>
            </a:extLst>
          </p:cNvPr>
          <p:cNvCxnSpPr/>
          <p:nvPr/>
        </p:nvCxnSpPr>
        <p:spPr>
          <a:xfrm>
            <a:off x="5762847" y="3404199"/>
            <a:ext cx="2477386" cy="700049"/>
          </a:xfrm>
          <a:prstGeom prst="line">
            <a:avLst/>
          </a:prstGeom>
          <a:ln>
            <a:solidFill>
              <a:srgbClr val="41C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xmlns="" id="{4D7D199A-D3C4-4914-ADD5-2669DFF0E192}"/>
              </a:ext>
            </a:extLst>
          </p:cNvPr>
          <p:cNvCxnSpPr/>
          <p:nvPr/>
        </p:nvCxnSpPr>
        <p:spPr>
          <a:xfrm>
            <a:off x="5762847" y="4446190"/>
            <a:ext cx="2477386" cy="700049"/>
          </a:xfrm>
          <a:prstGeom prst="line">
            <a:avLst/>
          </a:prstGeom>
          <a:ln>
            <a:solidFill>
              <a:srgbClr val="41C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94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B0EF0193-C094-4A43-AF8B-DE296298B3D0}"/>
              </a:ext>
            </a:extLst>
          </p:cNvPr>
          <p:cNvSpPr/>
          <p:nvPr/>
        </p:nvSpPr>
        <p:spPr>
          <a:xfrm>
            <a:off x="1" y="5146239"/>
            <a:ext cx="12205068" cy="1711761"/>
          </a:xfrm>
          <a:prstGeom prst="rect">
            <a:avLst/>
          </a:prstGeom>
          <a:solidFill>
            <a:srgbClr val="41CED9">
              <a:alpha val="28000"/>
            </a:srgb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 w="57150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60" name="Rectangle 31">
            <a:extLst>
              <a:ext uri="{FF2B5EF4-FFF2-40B4-BE49-F238E27FC236}">
                <a16:creationId xmlns:a16="http://schemas.microsoft.com/office/drawing/2014/main" xmlns="" id="{D81E44A0-8511-4E26-92BB-A74E43FA97F2}"/>
              </a:ext>
            </a:extLst>
          </p:cNvPr>
          <p:cNvSpPr/>
          <p:nvPr/>
        </p:nvSpPr>
        <p:spPr>
          <a:xfrm>
            <a:off x="400807" y="5644346"/>
            <a:ext cx="71999" cy="432000"/>
          </a:xfrm>
          <a:prstGeom prst="rect">
            <a:avLst/>
          </a:prstGeom>
          <a:solidFill>
            <a:srgbClr val="41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55" name="Таблица 54">
            <a:extLst>
              <a:ext uri="{FF2B5EF4-FFF2-40B4-BE49-F238E27FC236}">
                <a16:creationId xmlns:a16="http://schemas.microsoft.com/office/drawing/2014/main" xmlns="" id="{435A0EC8-2670-4B7F-A66E-459A0D683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650946"/>
              </p:ext>
            </p:extLst>
          </p:nvPr>
        </p:nvGraphicFramePr>
        <p:xfrm>
          <a:off x="244422" y="1279630"/>
          <a:ext cx="4280708" cy="643191"/>
        </p:xfrm>
        <a:graphic>
          <a:graphicData uri="http://schemas.openxmlformats.org/drawingml/2006/table">
            <a:tbl>
              <a:tblPr/>
              <a:tblGrid>
                <a:gridCol w="42807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31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Управление материалами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104" name="Group 41">
            <a:extLst>
              <a:ext uri="{FF2B5EF4-FFF2-40B4-BE49-F238E27FC236}">
                <a16:creationId xmlns:a16="http://schemas.microsoft.com/office/drawing/2014/main" xmlns="" id="{5EA6E8D8-7F55-42E3-AE94-EC093E2E050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1188" y="2964408"/>
            <a:ext cx="357830" cy="532441"/>
            <a:chOff x="1194" y="1217"/>
            <a:chExt cx="250" cy="372"/>
          </a:xfrm>
          <a:noFill/>
        </p:grpSpPr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xmlns="" id="{63F03B89-92E8-4673-B7FB-FCB6F5602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" y="1217"/>
              <a:ext cx="200" cy="300"/>
            </a:xfrm>
            <a:custGeom>
              <a:avLst/>
              <a:gdLst>
                <a:gd name="T0" fmla="*/ 0 w 200"/>
                <a:gd name="T1" fmla="*/ 0 h 300"/>
                <a:gd name="T2" fmla="*/ 142 w 200"/>
                <a:gd name="T3" fmla="*/ 0 h 300"/>
                <a:gd name="T4" fmla="*/ 200 w 200"/>
                <a:gd name="T5" fmla="*/ 58 h 300"/>
                <a:gd name="T6" fmla="*/ 200 w 200"/>
                <a:gd name="T7" fmla="*/ 300 h 300"/>
                <a:gd name="T8" fmla="*/ 0 w 200"/>
                <a:gd name="T9" fmla="*/ 300 h 300"/>
                <a:gd name="T10" fmla="*/ 0 w 200"/>
                <a:gd name="T11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300">
                  <a:moveTo>
                    <a:pt x="0" y="0"/>
                  </a:moveTo>
                  <a:lnTo>
                    <a:pt x="142" y="0"/>
                  </a:lnTo>
                  <a:lnTo>
                    <a:pt x="200" y="58"/>
                  </a:lnTo>
                  <a:lnTo>
                    <a:pt x="200" y="300"/>
                  </a:lnTo>
                  <a:lnTo>
                    <a:pt x="0" y="300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43">
              <a:extLst>
                <a:ext uri="{FF2B5EF4-FFF2-40B4-BE49-F238E27FC236}">
                  <a16:creationId xmlns:a16="http://schemas.microsoft.com/office/drawing/2014/main" xmlns="" id="{D4F9D07D-47EA-40F1-817C-0C218C26B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1217"/>
              <a:ext cx="58" cy="58"/>
            </a:xfrm>
            <a:custGeom>
              <a:avLst/>
              <a:gdLst>
                <a:gd name="T0" fmla="*/ 0 w 58"/>
                <a:gd name="T1" fmla="*/ 0 h 58"/>
                <a:gd name="T2" fmla="*/ 0 w 58"/>
                <a:gd name="T3" fmla="*/ 58 h 58"/>
                <a:gd name="T4" fmla="*/ 58 w 58"/>
                <a:gd name="T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58">
                  <a:moveTo>
                    <a:pt x="0" y="0"/>
                  </a:moveTo>
                  <a:lnTo>
                    <a:pt x="0" y="58"/>
                  </a:lnTo>
                  <a:lnTo>
                    <a:pt x="58" y="58"/>
                  </a:lnTo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Line 44">
              <a:extLst>
                <a:ext uri="{FF2B5EF4-FFF2-40B4-BE49-F238E27FC236}">
                  <a16:creationId xmlns:a16="http://schemas.microsoft.com/office/drawing/2014/main" xmlns="" id="{312C21D8-E6D6-4734-BBA2-ADD6A8429B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2" y="1340"/>
              <a:ext cx="128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Line 45">
              <a:extLst>
                <a:ext uri="{FF2B5EF4-FFF2-40B4-BE49-F238E27FC236}">
                  <a16:creationId xmlns:a16="http://schemas.microsoft.com/office/drawing/2014/main" xmlns="" id="{0AA1C2FC-377F-4AD1-8148-5E236D3B73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2" y="1396"/>
              <a:ext cx="128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Line 46">
              <a:extLst>
                <a:ext uri="{FF2B5EF4-FFF2-40B4-BE49-F238E27FC236}">
                  <a16:creationId xmlns:a16="http://schemas.microsoft.com/office/drawing/2014/main" xmlns="" id="{45B3634D-7314-4C13-9929-8FE8B2A820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2" y="1450"/>
              <a:ext cx="128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47">
              <a:extLst>
                <a:ext uri="{FF2B5EF4-FFF2-40B4-BE49-F238E27FC236}">
                  <a16:creationId xmlns:a16="http://schemas.microsoft.com/office/drawing/2014/main" xmlns="" id="{8578B244-9063-419E-8E97-DE20B5FD7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0" y="1418"/>
              <a:ext cx="134" cy="129"/>
            </a:xfrm>
            <a:custGeom>
              <a:avLst/>
              <a:gdLst>
                <a:gd name="T0" fmla="*/ 68 w 134"/>
                <a:gd name="T1" fmla="*/ 0 h 129"/>
                <a:gd name="T2" fmla="*/ 68 w 134"/>
                <a:gd name="T3" fmla="*/ 0 h 129"/>
                <a:gd name="T4" fmla="*/ 82 w 134"/>
                <a:gd name="T5" fmla="*/ 0 h 129"/>
                <a:gd name="T6" fmla="*/ 94 w 134"/>
                <a:gd name="T7" fmla="*/ 4 h 129"/>
                <a:gd name="T8" fmla="*/ 106 w 134"/>
                <a:gd name="T9" fmla="*/ 10 h 129"/>
                <a:gd name="T10" fmla="*/ 116 w 134"/>
                <a:gd name="T11" fmla="*/ 18 h 129"/>
                <a:gd name="T12" fmla="*/ 124 w 134"/>
                <a:gd name="T13" fmla="*/ 28 h 129"/>
                <a:gd name="T14" fmla="*/ 130 w 134"/>
                <a:gd name="T15" fmla="*/ 40 h 129"/>
                <a:gd name="T16" fmla="*/ 134 w 134"/>
                <a:gd name="T17" fmla="*/ 52 h 129"/>
                <a:gd name="T18" fmla="*/ 134 w 134"/>
                <a:gd name="T19" fmla="*/ 66 h 129"/>
                <a:gd name="T20" fmla="*/ 134 w 134"/>
                <a:gd name="T21" fmla="*/ 66 h 129"/>
                <a:gd name="T22" fmla="*/ 134 w 134"/>
                <a:gd name="T23" fmla="*/ 78 h 129"/>
                <a:gd name="T24" fmla="*/ 130 w 134"/>
                <a:gd name="T25" fmla="*/ 89 h 129"/>
                <a:gd name="T26" fmla="*/ 124 w 134"/>
                <a:gd name="T27" fmla="*/ 101 h 129"/>
                <a:gd name="T28" fmla="*/ 116 w 134"/>
                <a:gd name="T29" fmla="*/ 111 h 129"/>
                <a:gd name="T30" fmla="*/ 106 w 134"/>
                <a:gd name="T31" fmla="*/ 119 h 129"/>
                <a:gd name="T32" fmla="*/ 94 w 134"/>
                <a:gd name="T33" fmla="*/ 125 h 129"/>
                <a:gd name="T34" fmla="*/ 82 w 134"/>
                <a:gd name="T35" fmla="*/ 129 h 129"/>
                <a:gd name="T36" fmla="*/ 68 w 134"/>
                <a:gd name="T37" fmla="*/ 129 h 129"/>
                <a:gd name="T38" fmla="*/ 68 w 134"/>
                <a:gd name="T39" fmla="*/ 129 h 129"/>
                <a:gd name="T40" fmla="*/ 54 w 134"/>
                <a:gd name="T41" fmla="*/ 129 h 129"/>
                <a:gd name="T42" fmla="*/ 42 w 134"/>
                <a:gd name="T43" fmla="*/ 125 h 129"/>
                <a:gd name="T44" fmla="*/ 30 w 134"/>
                <a:gd name="T45" fmla="*/ 119 h 129"/>
                <a:gd name="T46" fmla="*/ 20 w 134"/>
                <a:gd name="T47" fmla="*/ 111 h 129"/>
                <a:gd name="T48" fmla="*/ 12 w 134"/>
                <a:gd name="T49" fmla="*/ 101 h 129"/>
                <a:gd name="T50" fmla="*/ 6 w 134"/>
                <a:gd name="T51" fmla="*/ 89 h 129"/>
                <a:gd name="T52" fmla="*/ 2 w 134"/>
                <a:gd name="T53" fmla="*/ 78 h 129"/>
                <a:gd name="T54" fmla="*/ 0 w 134"/>
                <a:gd name="T55" fmla="*/ 66 h 129"/>
                <a:gd name="T56" fmla="*/ 0 w 134"/>
                <a:gd name="T57" fmla="*/ 66 h 129"/>
                <a:gd name="T58" fmla="*/ 2 w 134"/>
                <a:gd name="T59" fmla="*/ 52 h 129"/>
                <a:gd name="T60" fmla="*/ 6 w 134"/>
                <a:gd name="T61" fmla="*/ 40 h 129"/>
                <a:gd name="T62" fmla="*/ 12 w 134"/>
                <a:gd name="T63" fmla="*/ 28 h 129"/>
                <a:gd name="T64" fmla="*/ 20 w 134"/>
                <a:gd name="T65" fmla="*/ 18 h 129"/>
                <a:gd name="T66" fmla="*/ 30 w 134"/>
                <a:gd name="T67" fmla="*/ 10 h 129"/>
                <a:gd name="T68" fmla="*/ 42 w 134"/>
                <a:gd name="T69" fmla="*/ 4 h 129"/>
                <a:gd name="T70" fmla="*/ 54 w 134"/>
                <a:gd name="T71" fmla="*/ 0 h 129"/>
                <a:gd name="T72" fmla="*/ 68 w 134"/>
                <a:gd name="T73" fmla="*/ 0 h 129"/>
                <a:gd name="T74" fmla="*/ 68 w 134"/>
                <a:gd name="T7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4" h="129">
                  <a:moveTo>
                    <a:pt x="68" y="0"/>
                  </a:moveTo>
                  <a:lnTo>
                    <a:pt x="68" y="0"/>
                  </a:lnTo>
                  <a:lnTo>
                    <a:pt x="82" y="0"/>
                  </a:lnTo>
                  <a:lnTo>
                    <a:pt x="94" y="4"/>
                  </a:lnTo>
                  <a:lnTo>
                    <a:pt x="106" y="10"/>
                  </a:lnTo>
                  <a:lnTo>
                    <a:pt x="116" y="18"/>
                  </a:lnTo>
                  <a:lnTo>
                    <a:pt x="124" y="28"/>
                  </a:lnTo>
                  <a:lnTo>
                    <a:pt x="130" y="40"/>
                  </a:lnTo>
                  <a:lnTo>
                    <a:pt x="134" y="52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4" y="78"/>
                  </a:lnTo>
                  <a:lnTo>
                    <a:pt x="130" y="89"/>
                  </a:lnTo>
                  <a:lnTo>
                    <a:pt x="124" y="101"/>
                  </a:lnTo>
                  <a:lnTo>
                    <a:pt x="116" y="111"/>
                  </a:lnTo>
                  <a:lnTo>
                    <a:pt x="106" y="119"/>
                  </a:lnTo>
                  <a:lnTo>
                    <a:pt x="94" y="125"/>
                  </a:lnTo>
                  <a:lnTo>
                    <a:pt x="82" y="129"/>
                  </a:lnTo>
                  <a:lnTo>
                    <a:pt x="68" y="129"/>
                  </a:lnTo>
                  <a:lnTo>
                    <a:pt x="68" y="129"/>
                  </a:lnTo>
                  <a:lnTo>
                    <a:pt x="54" y="129"/>
                  </a:lnTo>
                  <a:lnTo>
                    <a:pt x="42" y="125"/>
                  </a:lnTo>
                  <a:lnTo>
                    <a:pt x="30" y="119"/>
                  </a:lnTo>
                  <a:lnTo>
                    <a:pt x="20" y="111"/>
                  </a:lnTo>
                  <a:lnTo>
                    <a:pt x="12" y="101"/>
                  </a:lnTo>
                  <a:lnTo>
                    <a:pt x="6" y="89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2" y="4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Line 48">
              <a:extLst>
                <a:ext uri="{FF2B5EF4-FFF2-40B4-BE49-F238E27FC236}">
                  <a16:creationId xmlns:a16="http://schemas.microsoft.com/office/drawing/2014/main" xmlns="" id="{60696D4E-0729-42F2-AC46-57D47B2F90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10" y="1537"/>
              <a:ext cx="34" cy="52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3">
            <a:extLst>
              <a:ext uri="{FF2B5EF4-FFF2-40B4-BE49-F238E27FC236}">
                <a16:creationId xmlns:a16="http://schemas.microsoft.com/office/drawing/2014/main" xmlns="" id="{FC458F3D-85B6-4EB0-922A-EC3AEEDBF0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5249" y="2020765"/>
            <a:ext cx="446023" cy="575122"/>
            <a:chOff x="4931" y="899"/>
            <a:chExt cx="2301" cy="2967"/>
          </a:xfrm>
          <a:solidFill>
            <a:srgbClr val="41CED9"/>
          </a:solidFill>
        </p:grpSpPr>
        <p:sp>
          <p:nvSpPr>
            <p:cNvPr id="113" name="Freeform 14">
              <a:extLst>
                <a:ext uri="{FF2B5EF4-FFF2-40B4-BE49-F238E27FC236}">
                  <a16:creationId xmlns:a16="http://schemas.microsoft.com/office/drawing/2014/main" xmlns="" id="{87CD324F-ED04-46CC-9AE7-512C0EA7E8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9" y="2048"/>
              <a:ext cx="1054" cy="1052"/>
            </a:xfrm>
            <a:custGeom>
              <a:avLst/>
              <a:gdLst>
                <a:gd name="T0" fmla="*/ 48 w 1054"/>
                <a:gd name="T1" fmla="*/ 0 h 1052"/>
                <a:gd name="T2" fmla="*/ 30 w 1054"/>
                <a:gd name="T3" fmla="*/ 4 h 1052"/>
                <a:gd name="T4" fmla="*/ 14 w 1054"/>
                <a:gd name="T5" fmla="*/ 13 h 1052"/>
                <a:gd name="T6" fmla="*/ 4 w 1054"/>
                <a:gd name="T7" fmla="*/ 29 h 1052"/>
                <a:gd name="T8" fmla="*/ 0 w 1054"/>
                <a:gd name="T9" fmla="*/ 47 h 1052"/>
                <a:gd name="T10" fmla="*/ 0 w 1054"/>
                <a:gd name="T11" fmla="*/ 1004 h 1052"/>
                <a:gd name="T12" fmla="*/ 4 w 1054"/>
                <a:gd name="T13" fmla="*/ 1022 h 1052"/>
                <a:gd name="T14" fmla="*/ 14 w 1054"/>
                <a:gd name="T15" fmla="*/ 1038 h 1052"/>
                <a:gd name="T16" fmla="*/ 30 w 1054"/>
                <a:gd name="T17" fmla="*/ 1048 h 1052"/>
                <a:gd name="T18" fmla="*/ 48 w 1054"/>
                <a:gd name="T19" fmla="*/ 1052 h 1052"/>
                <a:gd name="T20" fmla="*/ 1006 w 1054"/>
                <a:gd name="T21" fmla="*/ 1052 h 1052"/>
                <a:gd name="T22" fmla="*/ 1024 w 1054"/>
                <a:gd name="T23" fmla="*/ 1048 h 1052"/>
                <a:gd name="T24" fmla="*/ 1040 w 1054"/>
                <a:gd name="T25" fmla="*/ 1038 h 1052"/>
                <a:gd name="T26" fmla="*/ 1050 w 1054"/>
                <a:gd name="T27" fmla="*/ 1022 h 1052"/>
                <a:gd name="T28" fmla="*/ 1054 w 1054"/>
                <a:gd name="T29" fmla="*/ 1004 h 1052"/>
                <a:gd name="T30" fmla="*/ 1054 w 1054"/>
                <a:gd name="T31" fmla="*/ 47 h 1052"/>
                <a:gd name="T32" fmla="*/ 1050 w 1054"/>
                <a:gd name="T33" fmla="*/ 29 h 1052"/>
                <a:gd name="T34" fmla="*/ 1040 w 1054"/>
                <a:gd name="T35" fmla="*/ 13 h 1052"/>
                <a:gd name="T36" fmla="*/ 1024 w 1054"/>
                <a:gd name="T37" fmla="*/ 4 h 1052"/>
                <a:gd name="T38" fmla="*/ 1006 w 1054"/>
                <a:gd name="T39" fmla="*/ 0 h 1052"/>
                <a:gd name="T40" fmla="*/ 719 w 1054"/>
                <a:gd name="T41" fmla="*/ 957 h 1052"/>
                <a:gd name="T42" fmla="*/ 335 w 1054"/>
                <a:gd name="T43" fmla="*/ 861 h 1052"/>
                <a:gd name="T44" fmla="*/ 335 w 1054"/>
                <a:gd name="T45" fmla="*/ 841 h 1052"/>
                <a:gd name="T46" fmla="*/ 343 w 1054"/>
                <a:gd name="T47" fmla="*/ 803 h 1052"/>
                <a:gd name="T48" fmla="*/ 359 w 1054"/>
                <a:gd name="T49" fmla="*/ 769 h 1052"/>
                <a:gd name="T50" fmla="*/ 379 w 1054"/>
                <a:gd name="T51" fmla="*/ 739 h 1052"/>
                <a:gd name="T52" fmla="*/ 405 w 1054"/>
                <a:gd name="T53" fmla="*/ 713 h 1052"/>
                <a:gd name="T54" fmla="*/ 435 w 1054"/>
                <a:gd name="T55" fmla="*/ 693 h 1052"/>
                <a:gd name="T56" fmla="*/ 469 w 1054"/>
                <a:gd name="T57" fmla="*/ 677 h 1052"/>
                <a:gd name="T58" fmla="*/ 507 w 1054"/>
                <a:gd name="T59" fmla="*/ 669 h 1052"/>
                <a:gd name="T60" fmla="*/ 527 w 1054"/>
                <a:gd name="T61" fmla="*/ 669 h 1052"/>
                <a:gd name="T62" fmla="*/ 565 w 1054"/>
                <a:gd name="T63" fmla="*/ 673 h 1052"/>
                <a:gd name="T64" fmla="*/ 601 w 1054"/>
                <a:gd name="T65" fmla="*/ 685 h 1052"/>
                <a:gd name="T66" fmla="*/ 635 w 1054"/>
                <a:gd name="T67" fmla="*/ 701 h 1052"/>
                <a:gd name="T68" fmla="*/ 663 w 1054"/>
                <a:gd name="T69" fmla="*/ 725 h 1052"/>
                <a:gd name="T70" fmla="*/ 687 w 1054"/>
                <a:gd name="T71" fmla="*/ 753 h 1052"/>
                <a:gd name="T72" fmla="*/ 703 w 1054"/>
                <a:gd name="T73" fmla="*/ 787 h 1052"/>
                <a:gd name="T74" fmla="*/ 715 w 1054"/>
                <a:gd name="T75" fmla="*/ 823 h 1052"/>
                <a:gd name="T76" fmla="*/ 719 w 1054"/>
                <a:gd name="T77" fmla="*/ 861 h 1052"/>
                <a:gd name="T78" fmla="*/ 958 w 1054"/>
                <a:gd name="T79" fmla="*/ 957 h 1052"/>
                <a:gd name="T80" fmla="*/ 815 w 1054"/>
                <a:gd name="T81" fmla="*/ 861 h 1052"/>
                <a:gd name="T82" fmla="*/ 813 w 1054"/>
                <a:gd name="T83" fmla="*/ 831 h 1052"/>
                <a:gd name="T84" fmla="*/ 803 w 1054"/>
                <a:gd name="T85" fmla="*/ 775 h 1052"/>
                <a:gd name="T86" fmla="*/ 781 w 1054"/>
                <a:gd name="T87" fmla="*/ 723 h 1052"/>
                <a:gd name="T88" fmla="*/ 749 w 1054"/>
                <a:gd name="T89" fmla="*/ 677 h 1052"/>
                <a:gd name="T90" fmla="*/ 711 w 1054"/>
                <a:gd name="T91" fmla="*/ 640 h 1052"/>
                <a:gd name="T92" fmla="*/ 665 w 1054"/>
                <a:gd name="T93" fmla="*/ 608 h 1052"/>
                <a:gd name="T94" fmla="*/ 613 w 1054"/>
                <a:gd name="T95" fmla="*/ 586 h 1052"/>
                <a:gd name="T96" fmla="*/ 557 w 1054"/>
                <a:gd name="T97" fmla="*/ 576 h 1052"/>
                <a:gd name="T98" fmla="*/ 527 w 1054"/>
                <a:gd name="T99" fmla="*/ 574 h 1052"/>
                <a:gd name="T100" fmla="*/ 469 w 1054"/>
                <a:gd name="T101" fmla="*/ 580 h 1052"/>
                <a:gd name="T102" fmla="*/ 415 w 1054"/>
                <a:gd name="T103" fmla="*/ 596 h 1052"/>
                <a:gd name="T104" fmla="*/ 367 w 1054"/>
                <a:gd name="T105" fmla="*/ 624 h 1052"/>
                <a:gd name="T106" fmla="*/ 323 w 1054"/>
                <a:gd name="T107" fmla="*/ 658 h 1052"/>
                <a:gd name="T108" fmla="*/ 289 w 1054"/>
                <a:gd name="T109" fmla="*/ 701 h 1052"/>
                <a:gd name="T110" fmla="*/ 261 w 1054"/>
                <a:gd name="T111" fmla="*/ 749 h 1052"/>
                <a:gd name="T112" fmla="*/ 245 w 1054"/>
                <a:gd name="T113" fmla="*/ 803 h 1052"/>
                <a:gd name="T114" fmla="*/ 239 w 1054"/>
                <a:gd name="T115" fmla="*/ 861 h 1052"/>
                <a:gd name="T116" fmla="*/ 96 w 1054"/>
                <a:gd name="T117" fmla="*/ 957 h 1052"/>
                <a:gd name="T118" fmla="*/ 958 w 1054"/>
                <a:gd name="T119" fmla="*/ 95 h 1052"/>
                <a:gd name="T120" fmla="*/ 958 w 1054"/>
                <a:gd name="T121" fmla="*/ 957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54" h="1052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7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0" y="1004"/>
                  </a:lnTo>
                  <a:lnTo>
                    <a:pt x="0" y="1004"/>
                  </a:lnTo>
                  <a:lnTo>
                    <a:pt x="0" y="1014"/>
                  </a:lnTo>
                  <a:lnTo>
                    <a:pt x="4" y="1022"/>
                  </a:lnTo>
                  <a:lnTo>
                    <a:pt x="8" y="1030"/>
                  </a:lnTo>
                  <a:lnTo>
                    <a:pt x="14" y="1038"/>
                  </a:lnTo>
                  <a:lnTo>
                    <a:pt x="22" y="1044"/>
                  </a:lnTo>
                  <a:lnTo>
                    <a:pt x="30" y="1048"/>
                  </a:lnTo>
                  <a:lnTo>
                    <a:pt x="38" y="1052"/>
                  </a:lnTo>
                  <a:lnTo>
                    <a:pt x="48" y="1052"/>
                  </a:lnTo>
                  <a:lnTo>
                    <a:pt x="1006" y="1052"/>
                  </a:lnTo>
                  <a:lnTo>
                    <a:pt x="1006" y="1052"/>
                  </a:lnTo>
                  <a:lnTo>
                    <a:pt x="1016" y="1052"/>
                  </a:lnTo>
                  <a:lnTo>
                    <a:pt x="1024" y="1048"/>
                  </a:lnTo>
                  <a:lnTo>
                    <a:pt x="1032" y="1044"/>
                  </a:lnTo>
                  <a:lnTo>
                    <a:pt x="1040" y="1038"/>
                  </a:lnTo>
                  <a:lnTo>
                    <a:pt x="1046" y="1030"/>
                  </a:lnTo>
                  <a:lnTo>
                    <a:pt x="1050" y="1022"/>
                  </a:lnTo>
                  <a:lnTo>
                    <a:pt x="1054" y="1014"/>
                  </a:lnTo>
                  <a:lnTo>
                    <a:pt x="1054" y="1004"/>
                  </a:lnTo>
                  <a:lnTo>
                    <a:pt x="1054" y="47"/>
                  </a:lnTo>
                  <a:lnTo>
                    <a:pt x="1054" y="47"/>
                  </a:lnTo>
                  <a:lnTo>
                    <a:pt x="1054" y="37"/>
                  </a:lnTo>
                  <a:lnTo>
                    <a:pt x="1050" y="29"/>
                  </a:lnTo>
                  <a:lnTo>
                    <a:pt x="1046" y="21"/>
                  </a:lnTo>
                  <a:lnTo>
                    <a:pt x="1040" y="13"/>
                  </a:lnTo>
                  <a:lnTo>
                    <a:pt x="1032" y="7"/>
                  </a:lnTo>
                  <a:lnTo>
                    <a:pt x="1024" y="4"/>
                  </a:lnTo>
                  <a:lnTo>
                    <a:pt x="1016" y="0"/>
                  </a:lnTo>
                  <a:lnTo>
                    <a:pt x="1006" y="0"/>
                  </a:lnTo>
                  <a:lnTo>
                    <a:pt x="48" y="0"/>
                  </a:lnTo>
                  <a:close/>
                  <a:moveTo>
                    <a:pt x="719" y="957"/>
                  </a:moveTo>
                  <a:lnTo>
                    <a:pt x="335" y="957"/>
                  </a:lnTo>
                  <a:lnTo>
                    <a:pt x="335" y="861"/>
                  </a:lnTo>
                  <a:lnTo>
                    <a:pt x="335" y="861"/>
                  </a:lnTo>
                  <a:lnTo>
                    <a:pt x="335" y="841"/>
                  </a:lnTo>
                  <a:lnTo>
                    <a:pt x="339" y="823"/>
                  </a:lnTo>
                  <a:lnTo>
                    <a:pt x="343" y="803"/>
                  </a:lnTo>
                  <a:lnTo>
                    <a:pt x="351" y="787"/>
                  </a:lnTo>
                  <a:lnTo>
                    <a:pt x="359" y="769"/>
                  </a:lnTo>
                  <a:lnTo>
                    <a:pt x="367" y="753"/>
                  </a:lnTo>
                  <a:lnTo>
                    <a:pt x="379" y="739"/>
                  </a:lnTo>
                  <a:lnTo>
                    <a:pt x="391" y="725"/>
                  </a:lnTo>
                  <a:lnTo>
                    <a:pt x="405" y="713"/>
                  </a:lnTo>
                  <a:lnTo>
                    <a:pt x="419" y="701"/>
                  </a:lnTo>
                  <a:lnTo>
                    <a:pt x="435" y="693"/>
                  </a:lnTo>
                  <a:lnTo>
                    <a:pt x="453" y="685"/>
                  </a:lnTo>
                  <a:lnTo>
                    <a:pt x="469" y="677"/>
                  </a:lnTo>
                  <a:lnTo>
                    <a:pt x="489" y="673"/>
                  </a:lnTo>
                  <a:lnTo>
                    <a:pt x="507" y="669"/>
                  </a:lnTo>
                  <a:lnTo>
                    <a:pt x="527" y="669"/>
                  </a:lnTo>
                  <a:lnTo>
                    <a:pt x="527" y="669"/>
                  </a:lnTo>
                  <a:lnTo>
                    <a:pt x="547" y="669"/>
                  </a:lnTo>
                  <a:lnTo>
                    <a:pt x="565" y="673"/>
                  </a:lnTo>
                  <a:lnTo>
                    <a:pt x="585" y="677"/>
                  </a:lnTo>
                  <a:lnTo>
                    <a:pt x="601" y="685"/>
                  </a:lnTo>
                  <a:lnTo>
                    <a:pt x="619" y="693"/>
                  </a:lnTo>
                  <a:lnTo>
                    <a:pt x="635" y="701"/>
                  </a:lnTo>
                  <a:lnTo>
                    <a:pt x="649" y="713"/>
                  </a:lnTo>
                  <a:lnTo>
                    <a:pt x="663" y="725"/>
                  </a:lnTo>
                  <a:lnTo>
                    <a:pt x="675" y="739"/>
                  </a:lnTo>
                  <a:lnTo>
                    <a:pt x="687" y="753"/>
                  </a:lnTo>
                  <a:lnTo>
                    <a:pt x="695" y="769"/>
                  </a:lnTo>
                  <a:lnTo>
                    <a:pt x="703" y="787"/>
                  </a:lnTo>
                  <a:lnTo>
                    <a:pt x="711" y="803"/>
                  </a:lnTo>
                  <a:lnTo>
                    <a:pt x="715" y="823"/>
                  </a:lnTo>
                  <a:lnTo>
                    <a:pt x="719" y="841"/>
                  </a:lnTo>
                  <a:lnTo>
                    <a:pt x="719" y="861"/>
                  </a:lnTo>
                  <a:lnTo>
                    <a:pt x="719" y="957"/>
                  </a:lnTo>
                  <a:close/>
                  <a:moveTo>
                    <a:pt x="958" y="957"/>
                  </a:moveTo>
                  <a:lnTo>
                    <a:pt x="815" y="957"/>
                  </a:lnTo>
                  <a:lnTo>
                    <a:pt x="815" y="861"/>
                  </a:lnTo>
                  <a:lnTo>
                    <a:pt x="815" y="861"/>
                  </a:lnTo>
                  <a:lnTo>
                    <a:pt x="813" y="831"/>
                  </a:lnTo>
                  <a:lnTo>
                    <a:pt x="809" y="803"/>
                  </a:lnTo>
                  <a:lnTo>
                    <a:pt x="803" y="775"/>
                  </a:lnTo>
                  <a:lnTo>
                    <a:pt x="793" y="749"/>
                  </a:lnTo>
                  <a:lnTo>
                    <a:pt x="781" y="723"/>
                  </a:lnTo>
                  <a:lnTo>
                    <a:pt x="765" y="701"/>
                  </a:lnTo>
                  <a:lnTo>
                    <a:pt x="749" y="677"/>
                  </a:lnTo>
                  <a:lnTo>
                    <a:pt x="731" y="658"/>
                  </a:lnTo>
                  <a:lnTo>
                    <a:pt x="711" y="640"/>
                  </a:lnTo>
                  <a:lnTo>
                    <a:pt x="687" y="624"/>
                  </a:lnTo>
                  <a:lnTo>
                    <a:pt x="665" y="608"/>
                  </a:lnTo>
                  <a:lnTo>
                    <a:pt x="639" y="596"/>
                  </a:lnTo>
                  <a:lnTo>
                    <a:pt x="613" y="586"/>
                  </a:lnTo>
                  <a:lnTo>
                    <a:pt x="585" y="580"/>
                  </a:lnTo>
                  <a:lnTo>
                    <a:pt x="557" y="576"/>
                  </a:lnTo>
                  <a:lnTo>
                    <a:pt x="527" y="574"/>
                  </a:lnTo>
                  <a:lnTo>
                    <a:pt x="527" y="574"/>
                  </a:lnTo>
                  <a:lnTo>
                    <a:pt x="497" y="576"/>
                  </a:lnTo>
                  <a:lnTo>
                    <a:pt x="469" y="580"/>
                  </a:lnTo>
                  <a:lnTo>
                    <a:pt x="441" y="586"/>
                  </a:lnTo>
                  <a:lnTo>
                    <a:pt x="415" y="596"/>
                  </a:lnTo>
                  <a:lnTo>
                    <a:pt x="389" y="608"/>
                  </a:lnTo>
                  <a:lnTo>
                    <a:pt x="367" y="624"/>
                  </a:lnTo>
                  <a:lnTo>
                    <a:pt x="343" y="640"/>
                  </a:lnTo>
                  <a:lnTo>
                    <a:pt x="323" y="658"/>
                  </a:lnTo>
                  <a:lnTo>
                    <a:pt x="305" y="677"/>
                  </a:lnTo>
                  <a:lnTo>
                    <a:pt x="289" y="701"/>
                  </a:lnTo>
                  <a:lnTo>
                    <a:pt x="273" y="723"/>
                  </a:lnTo>
                  <a:lnTo>
                    <a:pt x="261" y="749"/>
                  </a:lnTo>
                  <a:lnTo>
                    <a:pt x="251" y="775"/>
                  </a:lnTo>
                  <a:lnTo>
                    <a:pt x="245" y="803"/>
                  </a:lnTo>
                  <a:lnTo>
                    <a:pt x="241" y="831"/>
                  </a:lnTo>
                  <a:lnTo>
                    <a:pt x="239" y="861"/>
                  </a:lnTo>
                  <a:lnTo>
                    <a:pt x="239" y="957"/>
                  </a:lnTo>
                  <a:lnTo>
                    <a:pt x="96" y="957"/>
                  </a:lnTo>
                  <a:lnTo>
                    <a:pt x="96" y="95"/>
                  </a:lnTo>
                  <a:lnTo>
                    <a:pt x="958" y="95"/>
                  </a:lnTo>
                  <a:lnTo>
                    <a:pt x="958" y="957"/>
                  </a:lnTo>
                  <a:close/>
                  <a:moveTo>
                    <a:pt x="958" y="957"/>
                  </a:moveTo>
                  <a:lnTo>
                    <a:pt x="958" y="957"/>
                  </a:lnTo>
                  <a:close/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Line 18">
              <a:extLst>
                <a:ext uri="{FF2B5EF4-FFF2-40B4-BE49-F238E27FC236}">
                  <a16:creationId xmlns:a16="http://schemas.microsoft.com/office/drawing/2014/main" xmlns="" id="{8E236BB4-8868-4608-BB08-C29CED266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7" y="3005"/>
              <a:ext cx="0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9">
              <a:extLst>
                <a:ext uri="{FF2B5EF4-FFF2-40B4-BE49-F238E27FC236}">
                  <a16:creationId xmlns:a16="http://schemas.microsoft.com/office/drawing/2014/main" xmlns="" id="{B2E35267-1516-45E3-9555-EE6079DA9E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4" y="2239"/>
              <a:ext cx="384" cy="383"/>
            </a:xfrm>
            <a:custGeom>
              <a:avLst/>
              <a:gdLst>
                <a:gd name="T0" fmla="*/ 384 w 384"/>
                <a:gd name="T1" fmla="*/ 191 h 383"/>
                <a:gd name="T2" fmla="*/ 380 w 384"/>
                <a:gd name="T3" fmla="*/ 153 h 383"/>
                <a:gd name="T4" fmla="*/ 368 w 384"/>
                <a:gd name="T5" fmla="*/ 118 h 383"/>
                <a:gd name="T6" fmla="*/ 352 w 384"/>
                <a:gd name="T7" fmla="*/ 84 h 383"/>
                <a:gd name="T8" fmla="*/ 328 w 384"/>
                <a:gd name="T9" fmla="*/ 56 h 383"/>
                <a:gd name="T10" fmla="*/ 300 w 384"/>
                <a:gd name="T11" fmla="*/ 32 h 383"/>
                <a:gd name="T12" fmla="*/ 266 w 384"/>
                <a:gd name="T13" fmla="*/ 16 h 383"/>
                <a:gd name="T14" fmla="*/ 230 w 384"/>
                <a:gd name="T15" fmla="*/ 4 h 383"/>
                <a:gd name="T16" fmla="*/ 192 w 384"/>
                <a:gd name="T17" fmla="*/ 0 h 383"/>
                <a:gd name="T18" fmla="*/ 172 w 384"/>
                <a:gd name="T19" fmla="*/ 0 h 383"/>
                <a:gd name="T20" fmla="*/ 134 w 384"/>
                <a:gd name="T21" fmla="*/ 8 h 383"/>
                <a:gd name="T22" fmla="*/ 100 w 384"/>
                <a:gd name="T23" fmla="*/ 24 h 383"/>
                <a:gd name="T24" fmla="*/ 70 w 384"/>
                <a:gd name="T25" fmla="*/ 44 h 383"/>
                <a:gd name="T26" fmla="*/ 44 w 384"/>
                <a:gd name="T27" fmla="*/ 70 h 383"/>
                <a:gd name="T28" fmla="*/ 24 w 384"/>
                <a:gd name="T29" fmla="*/ 100 h 383"/>
                <a:gd name="T30" fmla="*/ 8 w 384"/>
                <a:gd name="T31" fmla="*/ 134 h 383"/>
                <a:gd name="T32" fmla="*/ 0 w 384"/>
                <a:gd name="T33" fmla="*/ 171 h 383"/>
                <a:gd name="T34" fmla="*/ 0 w 384"/>
                <a:gd name="T35" fmla="*/ 191 h 383"/>
                <a:gd name="T36" fmla="*/ 4 w 384"/>
                <a:gd name="T37" fmla="*/ 229 h 383"/>
                <a:gd name="T38" fmla="*/ 16 w 384"/>
                <a:gd name="T39" fmla="*/ 265 h 383"/>
                <a:gd name="T40" fmla="*/ 32 w 384"/>
                <a:gd name="T41" fmla="*/ 299 h 383"/>
                <a:gd name="T42" fmla="*/ 56 w 384"/>
                <a:gd name="T43" fmla="*/ 327 h 383"/>
                <a:gd name="T44" fmla="*/ 84 w 384"/>
                <a:gd name="T45" fmla="*/ 351 h 383"/>
                <a:gd name="T46" fmla="*/ 118 w 384"/>
                <a:gd name="T47" fmla="*/ 367 h 383"/>
                <a:gd name="T48" fmla="*/ 154 w 384"/>
                <a:gd name="T49" fmla="*/ 379 h 383"/>
                <a:gd name="T50" fmla="*/ 192 w 384"/>
                <a:gd name="T51" fmla="*/ 383 h 383"/>
                <a:gd name="T52" fmla="*/ 212 w 384"/>
                <a:gd name="T53" fmla="*/ 383 h 383"/>
                <a:gd name="T54" fmla="*/ 250 w 384"/>
                <a:gd name="T55" fmla="*/ 375 h 383"/>
                <a:gd name="T56" fmla="*/ 284 w 384"/>
                <a:gd name="T57" fmla="*/ 359 h 383"/>
                <a:gd name="T58" fmla="*/ 314 w 384"/>
                <a:gd name="T59" fmla="*/ 339 h 383"/>
                <a:gd name="T60" fmla="*/ 340 w 384"/>
                <a:gd name="T61" fmla="*/ 313 h 383"/>
                <a:gd name="T62" fmla="*/ 360 w 384"/>
                <a:gd name="T63" fmla="*/ 283 h 383"/>
                <a:gd name="T64" fmla="*/ 376 w 384"/>
                <a:gd name="T65" fmla="*/ 249 h 383"/>
                <a:gd name="T66" fmla="*/ 384 w 384"/>
                <a:gd name="T67" fmla="*/ 211 h 383"/>
                <a:gd name="T68" fmla="*/ 384 w 384"/>
                <a:gd name="T69" fmla="*/ 191 h 383"/>
                <a:gd name="T70" fmla="*/ 192 w 384"/>
                <a:gd name="T71" fmla="*/ 287 h 383"/>
                <a:gd name="T72" fmla="*/ 154 w 384"/>
                <a:gd name="T73" fmla="*/ 279 h 383"/>
                <a:gd name="T74" fmla="*/ 124 w 384"/>
                <a:gd name="T75" fmla="*/ 259 h 383"/>
                <a:gd name="T76" fmla="*/ 104 w 384"/>
                <a:gd name="T77" fmla="*/ 229 h 383"/>
                <a:gd name="T78" fmla="*/ 96 w 384"/>
                <a:gd name="T79" fmla="*/ 191 h 383"/>
                <a:gd name="T80" fmla="*/ 98 w 384"/>
                <a:gd name="T81" fmla="*/ 171 h 383"/>
                <a:gd name="T82" fmla="*/ 112 w 384"/>
                <a:gd name="T83" fmla="*/ 138 h 383"/>
                <a:gd name="T84" fmla="*/ 138 w 384"/>
                <a:gd name="T85" fmla="*/ 112 h 383"/>
                <a:gd name="T86" fmla="*/ 172 w 384"/>
                <a:gd name="T87" fmla="*/ 98 h 383"/>
                <a:gd name="T88" fmla="*/ 192 w 384"/>
                <a:gd name="T89" fmla="*/ 96 h 383"/>
                <a:gd name="T90" fmla="*/ 230 w 384"/>
                <a:gd name="T91" fmla="*/ 104 h 383"/>
                <a:gd name="T92" fmla="*/ 260 w 384"/>
                <a:gd name="T93" fmla="*/ 124 h 383"/>
                <a:gd name="T94" fmla="*/ 280 w 384"/>
                <a:gd name="T95" fmla="*/ 153 h 383"/>
                <a:gd name="T96" fmla="*/ 288 w 384"/>
                <a:gd name="T97" fmla="*/ 191 h 383"/>
                <a:gd name="T98" fmla="*/ 286 w 384"/>
                <a:gd name="T99" fmla="*/ 211 h 383"/>
                <a:gd name="T100" fmla="*/ 272 w 384"/>
                <a:gd name="T101" fmla="*/ 245 h 383"/>
                <a:gd name="T102" fmla="*/ 246 w 384"/>
                <a:gd name="T103" fmla="*/ 271 h 383"/>
                <a:gd name="T104" fmla="*/ 212 w 384"/>
                <a:gd name="T105" fmla="*/ 285 h 383"/>
                <a:gd name="T106" fmla="*/ 192 w 384"/>
                <a:gd name="T107" fmla="*/ 287 h 383"/>
                <a:gd name="T108" fmla="*/ 192 w 384"/>
                <a:gd name="T109" fmla="*/ 28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4" h="383">
                  <a:moveTo>
                    <a:pt x="384" y="191"/>
                  </a:moveTo>
                  <a:lnTo>
                    <a:pt x="384" y="191"/>
                  </a:lnTo>
                  <a:lnTo>
                    <a:pt x="384" y="171"/>
                  </a:lnTo>
                  <a:lnTo>
                    <a:pt x="380" y="153"/>
                  </a:lnTo>
                  <a:lnTo>
                    <a:pt x="376" y="134"/>
                  </a:lnTo>
                  <a:lnTo>
                    <a:pt x="368" y="118"/>
                  </a:lnTo>
                  <a:lnTo>
                    <a:pt x="360" y="100"/>
                  </a:lnTo>
                  <a:lnTo>
                    <a:pt x="352" y="84"/>
                  </a:lnTo>
                  <a:lnTo>
                    <a:pt x="340" y="70"/>
                  </a:lnTo>
                  <a:lnTo>
                    <a:pt x="328" y="56"/>
                  </a:lnTo>
                  <a:lnTo>
                    <a:pt x="314" y="44"/>
                  </a:lnTo>
                  <a:lnTo>
                    <a:pt x="300" y="32"/>
                  </a:lnTo>
                  <a:lnTo>
                    <a:pt x="284" y="24"/>
                  </a:lnTo>
                  <a:lnTo>
                    <a:pt x="266" y="16"/>
                  </a:lnTo>
                  <a:lnTo>
                    <a:pt x="250" y="8"/>
                  </a:lnTo>
                  <a:lnTo>
                    <a:pt x="230" y="4"/>
                  </a:lnTo>
                  <a:lnTo>
                    <a:pt x="212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72" y="0"/>
                  </a:lnTo>
                  <a:lnTo>
                    <a:pt x="154" y="4"/>
                  </a:lnTo>
                  <a:lnTo>
                    <a:pt x="134" y="8"/>
                  </a:lnTo>
                  <a:lnTo>
                    <a:pt x="118" y="16"/>
                  </a:lnTo>
                  <a:lnTo>
                    <a:pt x="100" y="24"/>
                  </a:lnTo>
                  <a:lnTo>
                    <a:pt x="84" y="32"/>
                  </a:lnTo>
                  <a:lnTo>
                    <a:pt x="70" y="44"/>
                  </a:lnTo>
                  <a:lnTo>
                    <a:pt x="56" y="56"/>
                  </a:lnTo>
                  <a:lnTo>
                    <a:pt x="44" y="70"/>
                  </a:lnTo>
                  <a:lnTo>
                    <a:pt x="32" y="84"/>
                  </a:lnTo>
                  <a:lnTo>
                    <a:pt x="24" y="100"/>
                  </a:lnTo>
                  <a:lnTo>
                    <a:pt x="16" y="118"/>
                  </a:lnTo>
                  <a:lnTo>
                    <a:pt x="8" y="134"/>
                  </a:lnTo>
                  <a:lnTo>
                    <a:pt x="4" y="153"/>
                  </a:lnTo>
                  <a:lnTo>
                    <a:pt x="0" y="171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4" y="229"/>
                  </a:lnTo>
                  <a:lnTo>
                    <a:pt x="8" y="249"/>
                  </a:lnTo>
                  <a:lnTo>
                    <a:pt x="16" y="265"/>
                  </a:lnTo>
                  <a:lnTo>
                    <a:pt x="24" y="283"/>
                  </a:lnTo>
                  <a:lnTo>
                    <a:pt x="32" y="299"/>
                  </a:lnTo>
                  <a:lnTo>
                    <a:pt x="44" y="313"/>
                  </a:lnTo>
                  <a:lnTo>
                    <a:pt x="56" y="327"/>
                  </a:lnTo>
                  <a:lnTo>
                    <a:pt x="70" y="339"/>
                  </a:lnTo>
                  <a:lnTo>
                    <a:pt x="84" y="351"/>
                  </a:lnTo>
                  <a:lnTo>
                    <a:pt x="100" y="359"/>
                  </a:lnTo>
                  <a:lnTo>
                    <a:pt x="118" y="367"/>
                  </a:lnTo>
                  <a:lnTo>
                    <a:pt x="134" y="375"/>
                  </a:lnTo>
                  <a:lnTo>
                    <a:pt x="154" y="379"/>
                  </a:lnTo>
                  <a:lnTo>
                    <a:pt x="172" y="383"/>
                  </a:lnTo>
                  <a:lnTo>
                    <a:pt x="192" y="383"/>
                  </a:lnTo>
                  <a:lnTo>
                    <a:pt x="192" y="383"/>
                  </a:lnTo>
                  <a:lnTo>
                    <a:pt x="212" y="383"/>
                  </a:lnTo>
                  <a:lnTo>
                    <a:pt x="230" y="379"/>
                  </a:lnTo>
                  <a:lnTo>
                    <a:pt x="250" y="375"/>
                  </a:lnTo>
                  <a:lnTo>
                    <a:pt x="266" y="367"/>
                  </a:lnTo>
                  <a:lnTo>
                    <a:pt x="284" y="359"/>
                  </a:lnTo>
                  <a:lnTo>
                    <a:pt x="300" y="351"/>
                  </a:lnTo>
                  <a:lnTo>
                    <a:pt x="314" y="339"/>
                  </a:lnTo>
                  <a:lnTo>
                    <a:pt x="328" y="327"/>
                  </a:lnTo>
                  <a:lnTo>
                    <a:pt x="340" y="313"/>
                  </a:lnTo>
                  <a:lnTo>
                    <a:pt x="352" y="299"/>
                  </a:lnTo>
                  <a:lnTo>
                    <a:pt x="360" y="283"/>
                  </a:lnTo>
                  <a:lnTo>
                    <a:pt x="368" y="265"/>
                  </a:lnTo>
                  <a:lnTo>
                    <a:pt x="376" y="249"/>
                  </a:lnTo>
                  <a:lnTo>
                    <a:pt x="380" y="229"/>
                  </a:lnTo>
                  <a:lnTo>
                    <a:pt x="384" y="211"/>
                  </a:lnTo>
                  <a:lnTo>
                    <a:pt x="384" y="191"/>
                  </a:lnTo>
                  <a:lnTo>
                    <a:pt x="384" y="191"/>
                  </a:lnTo>
                  <a:close/>
                  <a:moveTo>
                    <a:pt x="192" y="287"/>
                  </a:moveTo>
                  <a:lnTo>
                    <a:pt x="192" y="287"/>
                  </a:lnTo>
                  <a:lnTo>
                    <a:pt x="172" y="285"/>
                  </a:lnTo>
                  <a:lnTo>
                    <a:pt x="154" y="279"/>
                  </a:lnTo>
                  <a:lnTo>
                    <a:pt x="138" y="271"/>
                  </a:lnTo>
                  <a:lnTo>
                    <a:pt x="124" y="259"/>
                  </a:lnTo>
                  <a:lnTo>
                    <a:pt x="112" y="245"/>
                  </a:lnTo>
                  <a:lnTo>
                    <a:pt x="104" y="229"/>
                  </a:lnTo>
                  <a:lnTo>
                    <a:pt x="98" y="21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8" y="171"/>
                  </a:lnTo>
                  <a:lnTo>
                    <a:pt x="104" y="153"/>
                  </a:lnTo>
                  <a:lnTo>
                    <a:pt x="112" y="138"/>
                  </a:lnTo>
                  <a:lnTo>
                    <a:pt x="124" y="124"/>
                  </a:lnTo>
                  <a:lnTo>
                    <a:pt x="138" y="112"/>
                  </a:lnTo>
                  <a:lnTo>
                    <a:pt x="154" y="104"/>
                  </a:lnTo>
                  <a:lnTo>
                    <a:pt x="172" y="98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12" y="98"/>
                  </a:lnTo>
                  <a:lnTo>
                    <a:pt x="230" y="104"/>
                  </a:lnTo>
                  <a:lnTo>
                    <a:pt x="246" y="112"/>
                  </a:lnTo>
                  <a:lnTo>
                    <a:pt x="260" y="124"/>
                  </a:lnTo>
                  <a:lnTo>
                    <a:pt x="272" y="138"/>
                  </a:lnTo>
                  <a:lnTo>
                    <a:pt x="280" y="153"/>
                  </a:lnTo>
                  <a:lnTo>
                    <a:pt x="286" y="171"/>
                  </a:lnTo>
                  <a:lnTo>
                    <a:pt x="288" y="191"/>
                  </a:lnTo>
                  <a:lnTo>
                    <a:pt x="288" y="191"/>
                  </a:lnTo>
                  <a:lnTo>
                    <a:pt x="286" y="211"/>
                  </a:lnTo>
                  <a:lnTo>
                    <a:pt x="280" y="229"/>
                  </a:lnTo>
                  <a:lnTo>
                    <a:pt x="272" y="245"/>
                  </a:lnTo>
                  <a:lnTo>
                    <a:pt x="260" y="259"/>
                  </a:lnTo>
                  <a:lnTo>
                    <a:pt x="246" y="271"/>
                  </a:lnTo>
                  <a:lnTo>
                    <a:pt x="230" y="279"/>
                  </a:lnTo>
                  <a:lnTo>
                    <a:pt x="212" y="285"/>
                  </a:lnTo>
                  <a:lnTo>
                    <a:pt x="192" y="287"/>
                  </a:lnTo>
                  <a:lnTo>
                    <a:pt x="192" y="287"/>
                  </a:lnTo>
                  <a:close/>
                  <a:moveTo>
                    <a:pt x="192" y="287"/>
                  </a:moveTo>
                  <a:lnTo>
                    <a:pt x="192" y="287"/>
                  </a:lnTo>
                  <a:close/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Line 22">
              <a:extLst>
                <a:ext uri="{FF2B5EF4-FFF2-40B4-BE49-F238E27FC236}">
                  <a16:creationId xmlns:a16="http://schemas.microsoft.com/office/drawing/2014/main" xmlns="" id="{4F8538AB-FD85-4AC4-94B7-FA0DA0D6C6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6" y="2526"/>
              <a:ext cx="0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23">
              <a:extLst>
                <a:ext uri="{FF2B5EF4-FFF2-40B4-BE49-F238E27FC236}">
                  <a16:creationId xmlns:a16="http://schemas.microsoft.com/office/drawing/2014/main" xmlns="" id="{3E903418-9F93-4785-B483-D5CD8270AA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1" y="899"/>
              <a:ext cx="2301" cy="2967"/>
            </a:xfrm>
            <a:custGeom>
              <a:avLst/>
              <a:gdLst>
                <a:gd name="T0" fmla="*/ 1013 w 2301"/>
                <a:gd name="T1" fmla="*/ 26 h 2967"/>
                <a:gd name="T2" fmla="*/ 829 w 2301"/>
                <a:gd name="T3" fmla="*/ 173 h 2967"/>
                <a:gd name="T4" fmla="*/ 719 w 2301"/>
                <a:gd name="T5" fmla="*/ 335 h 2967"/>
                <a:gd name="T6" fmla="*/ 671 w 2301"/>
                <a:gd name="T7" fmla="*/ 373 h 2967"/>
                <a:gd name="T8" fmla="*/ 168 w 2301"/>
                <a:gd name="T9" fmla="*/ 776 h 2967"/>
                <a:gd name="T10" fmla="*/ 42 w 2301"/>
                <a:gd name="T11" fmla="*/ 871 h 2967"/>
                <a:gd name="T12" fmla="*/ 0 w 2301"/>
                <a:gd name="T13" fmla="*/ 2728 h 2967"/>
                <a:gd name="T14" fmla="*/ 42 w 2301"/>
                <a:gd name="T15" fmla="*/ 2861 h 2967"/>
                <a:gd name="T16" fmla="*/ 168 w 2301"/>
                <a:gd name="T17" fmla="*/ 2957 h 2967"/>
                <a:gd name="T18" fmla="*/ 1438 w 2301"/>
                <a:gd name="T19" fmla="*/ 2963 h 2967"/>
                <a:gd name="T20" fmla="*/ 1576 w 2301"/>
                <a:gd name="T21" fmla="*/ 2879 h 2967"/>
                <a:gd name="T22" fmla="*/ 1630 w 2301"/>
                <a:gd name="T23" fmla="*/ 2728 h 2967"/>
                <a:gd name="T24" fmla="*/ 1600 w 2301"/>
                <a:gd name="T25" fmla="*/ 891 h 2967"/>
                <a:gd name="T26" fmla="*/ 1484 w 2301"/>
                <a:gd name="T27" fmla="*/ 784 h 2967"/>
                <a:gd name="T28" fmla="*/ 959 w 2301"/>
                <a:gd name="T29" fmla="*/ 383 h 2967"/>
                <a:gd name="T30" fmla="*/ 921 w 2301"/>
                <a:gd name="T31" fmla="*/ 335 h 2967"/>
                <a:gd name="T32" fmla="*/ 901 w 2301"/>
                <a:gd name="T33" fmla="*/ 241 h 2967"/>
                <a:gd name="T34" fmla="*/ 1027 w 2301"/>
                <a:gd name="T35" fmla="*/ 124 h 2967"/>
                <a:gd name="T36" fmla="*/ 1438 w 2301"/>
                <a:gd name="T37" fmla="*/ 96 h 2967"/>
                <a:gd name="T38" fmla="*/ 1622 w 2301"/>
                <a:gd name="T39" fmla="*/ 162 h 2967"/>
                <a:gd name="T40" fmla="*/ 1720 w 2301"/>
                <a:gd name="T41" fmla="*/ 325 h 2967"/>
                <a:gd name="T42" fmla="*/ 1738 w 2301"/>
                <a:gd name="T43" fmla="*/ 1330 h 2967"/>
                <a:gd name="T44" fmla="*/ 1854 w 2301"/>
                <a:gd name="T45" fmla="*/ 1482 h 2967"/>
                <a:gd name="T46" fmla="*/ 2013 w 2301"/>
                <a:gd name="T47" fmla="*/ 1531 h 2967"/>
                <a:gd name="T48" fmla="*/ 2197 w 2301"/>
                <a:gd name="T49" fmla="*/ 1466 h 2967"/>
                <a:gd name="T50" fmla="*/ 2295 w 2301"/>
                <a:gd name="T51" fmla="*/ 1302 h 2967"/>
                <a:gd name="T52" fmla="*/ 2293 w 2301"/>
                <a:gd name="T53" fmla="*/ 608 h 2967"/>
                <a:gd name="T54" fmla="*/ 2213 w 2301"/>
                <a:gd name="T55" fmla="*/ 377 h 2967"/>
                <a:gd name="T56" fmla="*/ 2065 w 2301"/>
                <a:gd name="T57" fmla="*/ 187 h 2967"/>
                <a:gd name="T58" fmla="*/ 1862 w 2301"/>
                <a:gd name="T59" fmla="*/ 56 h 2967"/>
                <a:gd name="T60" fmla="*/ 1618 w 2301"/>
                <a:gd name="T61" fmla="*/ 0 h 2967"/>
                <a:gd name="T62" fmla="*/ 863 w 2301"/>
                <a:gd name="T63" fmla="*/ 431 h 2967"/>
                <a:gd name="T64" fmla="*/ 1534 w 2301"/>
                <a:gd name="T65" fmla="*/ 2728 h 2967"/>
                <a:gd name="T66" fmla="*/ 1510 w 2301"/>
                <a:gd name="T67" fmla="*/ 2807 h 2967"/>
                <a:gd name="T68" fmla="*/ 1432 w 2301"/>
                <a:gd name="T69" fmla="*/ 2865 h 2967"/>
                <a:gd name="T70" fmla="*/ 212 w 2301"/>
                <a:gd name="T71" fmla="*/ 2869 h 2967"/>
                <a:gd name="T72" fmla="*/ 128 w 2301"/>
                <a:gd name="T73" fmla="*/ 2819 h 2967"/>
                <a:gd name="T74" fmla="*/ 96 w 2301"/>
                <a:gd name="T75" fmla="*/ 2728 h 2967"/>
                <a:gd name="T76" fmla="*/ 114 w 2301"/>
                <a:gd name="T77" fmla="*/ 937 h 2967"/>
                <a:gd name="T78" fmla="*/ 184 w 2301"/>
                <a:gd name="T79" fmla="*/ 873 h 2967"/>
                <a:gd name="T80" fmla="*/ 479 w 2301"/>
                <a:gd name="T81" fmla="*/ 1005 h 2967"/>
                <a:gd name="T82" fmla="*/ 517 w 2301"/>
                <a:gd name="T83" fmla="*/ 1053 h 2967"/>
                <a:gd name="T84" fmla="*/ 1137 w 2301"/>
                <a:gd name="T85" fmla="*/ 1039 h 2967"/>
                <a:gd name="T86" fmla="*/ 1390 w 2301"/>
                <a:gd name="T87" fmla="*/ 861 h 2967"/>
                <a:gd name="T88" fmla="*/ 1482 w 2301"/>
                <a:gd name="T89" fmla="*/ 893 h 2967"/>
                <a:gd name="T90" fmla="*/ 1532 w 2301"/>
                <a:gd name="T91" fmla="*/ 977 h 2967"/>
                <a:gd name="T92" fmla="*/ 959 w 2301"/>
                <a:gd name="T93" fmla="*/ 861 h 2967"/>
                <a:gd name="T94" fmla="*/ 2189 w 2301"/>
                <a:gd name="T95" fmla="*/ 1318 h 2967"/>
                <a:gd name="T96" fmla="*/ 2105 w 2301"/>
                <a:gd name="T97" fmla="*/ 1412 h 2967"/>
                <a:gd name="T98" fmla="*/ 1993 w 2301"/>
                <a:gd name="T99" fmla="*/ 1436 h 2967"/>
                <a:gd name="T100" fmla="*/ 1878 w 2301"/>
                <a:gd name="T101" fmla="*/ 1380 h 2967"/>
                <a:gd name="T102" fmla="*/ 1822 w 2301"/>
                <a:gd name="T103" fmla="*/ 1264 h 2967"/>
                <a:gd name="T104" fmla="*/ 1790 w 2301"/>
                <a:gd name="T105" fmla="*/ 231 h 2967"/>
                <a:gd name="T106" fmla="*/ 1808 w 2301"/>
                <a:gd name="T107" fmla="*/ 138 h 2967"/>
                <a:gd name="T108" fmla="*/ 2093 w 2301"/>
                <a:gd name="T109" fmla="*/ 363 h 2967"/>
                <a:gd name="T110" fmla="*/ 2199 w 2301"/>
                <a:gd name="T111" fmla="*/ 634 h 2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01" h="2967">
                  <a:moveTo>
                    <a:pt x="1582" y="0"/>
                  </a:moveTo>
                  <a:lnTo>
                    <a:pt x="1151" y="0"/>
                  </a:lnTo>
                  <a:lnTo>
                    <a:pt x="1151" y="0"/>
                  </a:lnTo>
                  <a:lnTo>
                    <a:pt x="1115" y="2"/>
                  </a:lnTo>
                  <a:lnTo>
                    <a:pt x="1079" y="6"/>
                  </a:lnTo>
                  <a:lnTo>
                    <a:pt x="1045" y="14"/>
                  </a:lnTo>
                  <a:lnTo>
                    <a:pt x="1013" y="26"/>
                  </a:lnTo>
                  <a:lnTo>
                    <a:pt x="981" y="40"/>
                  </a:lnTo>
                  <a:lnTo>
                    <a:pt x="951" y="56"/>
                  </a:lnTo>
                  <a:lnTo>
                    <a:pt x="923" y="76"/>
                  </a:lnTo>
                  <a:lnTo>
                    <a:pt x="897" y="98"/>
                  </a:lnTo>
                  <a:lnTo>
                    <a:pt x="871" y="120"/>
                  </a:lnTo>
                  <a:lnTo>
                    <a:pt x="849" y="146"/>
                  </a:lnTo>
                  <a:lnTo>
                    <a:pt x="829" y="173"/>
                  </a:lnTo>
                  <a:lnTo>
                    <a:pt x="813" y="203"/>
                  </a:lnTo>
                  <a:lnTo>
                    <a:pt x="797" y="233"/>
                  </a:lnTo>
                  <a:lnTo>
                    <a:pt x="785" y="267"/>
                  </a:lnTo>
                  <a:lnTo>
                    <a:pt x="777" y="301"/>
                  </a:lnTo>
                  <a:lnTo>
                    <a:pt x="771" y="335"/>
                  </a:lnTo>
                  <a:lnTo>
                    <a:pt x="719" y="335"/>
                  </a:lnTo>
                  <a:lnTo>
                    <a:pt x="719" y="335"/>
                  </a:lnTo>
                  <a:lnTo>
                    <a:pt x="709" y="335"/>
                  </a:lnTo>
                  <a:lnTo>
                    <a:pt x="701" y="339"/>
                  </a:lnTo>
                  <a:lnTo>
                    <a:pt x="693" y="343"/>
                  </a:lnTo>
                  <a:lnTo>
                    <a:pt x="685" y="349"/>
                  </a:lnTo>
                  <a:lnTo>
                    <a:pt x="679" y="357"/>
                  </a:lnTo>
                  <a:lnTo>
                    <a:pt x="675" y="365"/>
                  </a:lnTo>
                  <a:lnTo>
                    <a:pt x="671" y="373"/>
                  </a:lnTo>
                  <a:lnTo>
                    <a:pt x="671" y="383"/>
                  </a:lnTo>
                  <a:lnTo>
                    <a:pt x="671" y="766"/>
                  </a:lnTo>
                  <a:lnTo>
                    <a:pt x="240" y="766"/>
                  </a:lnTo>
                  <a:lnTo>
                    <a:pt x="240" y="766"/>
                  </a:lnTo>
                  <a:lnTo>
                    <a:pt x="216" y="768"/>
                  </a:lnTo>
                  <a:lnTo>
                    <a:pt x="192" y="770"/>
                  </a:lnTo>
                  <a:lnTo>
                    <a:pt x="168" y="776"/>
                  </a:lnTo>
                  <a:lnTo>
                    <a:pt x="146" y="784"/>
                  </a:lnTo>
                  <a:lnTo>
                    <a:pt x="126" y="796"/>
                  </a:lnTo>
                  <a:lnTo>
                    <a:pt x="106" y="808"/>
                  </a:lnTo>
                  <a:lnTo>
                    <a:pt x="88" y="820"/>
                  </a:lnTo>
                  <a:lnTo>
                    <a:pt x="70" y="835"/>
                  </a:lnTo>
                  <a:lnTo>
                    <a:pt x="54" y="853"/>
                  </a:lnTo>
                  <a:lnTo>
                    <a:pt x="42" y="871"/>
                  </a:lnTo>
                  <a:lnTo>
                    <a:pt x="30" y="891"/>
                  </a:lnTo>
                  <a:lnTo>
                    <a:pt x="18" y="911"/>
                  </a:lnTo>
                  <a:lnTo>
                    <a:pt x="10" y="933"/>
                  </a:lnTo>
                  <a:lnTo>
                    <a:pt x="4" y="957"/>
                  </a:lnTo>
                  <a:lnTo>
                    <a:pt x="2" y="981"/>
                  </a:lnTo>
                  <a:lnTo>
                    <a:pt x="0" y="1005"/>
                  </a:lnTo>
                  <a:lnTo>
                    <a:pt x="0" y="2728"/>
                  </a:lnTo>
                  <a:lnTo>
                    <a:pt x="0" y="2728"/>
                  </a:lnTo>
                  <a:lnTo>
                    <a:pt x="2" y="2752"/>
                  </a:lnTo>
                  <a:lnTo>
                    <a:pt x="4" y="2776"/>
                  </a:lnTo>
                  <a:lnTo>
                    <a:pt x="10" y="2800"/>
                  </a:lnTo>
                  <a:lnTo>
                    <a:pt x="18" y="2821"/>
                  </a:lnTo>
                  <a:lnTo>
                    <a:pt x="30" y="2841"/>
                  </a:lnTo>
                  <a:lnTo>
                    <a:pt x="42" y="2861"/>
                  </a:lnTo>
                  <a:lnTo>
                    <a:pt x="54" y="2879"/>
                  </a:lnTo>
                  <a:lnTo>
                    <a:pt x="70" y="2897"/>
                  </a:lnTo>
                  <a:lnTo>
                    <a:pt x="88" y="2913"/>
                  </a:lnTo>
                  <a:lnTo>
                    <a:pt x="106" y="2925"/>
                  </a:lnTo>
                  <a:lnTo>
                    <a:pt x="126" y="2937"/>
                  </a:lnTo>
                  <a:lnTo>
                    <a:pt x="146" y="2949"/>
                  </a:lnTo>
                  <a:lnTo>
                    <a:pt x="168" y="2957"/>
                  </a:lnTo>
                  <a:lnTo>
                    <a:pt x="192" y="2963"/>
                  </a:lnTo>
                  <a:lnTo>
                    <a:pt x="216" y="2965"/>
                  </a:lnTo>
                  <a:lnTo>
                    <a:pt x="240" y="2967"/>
                  </a:lnTo>
                  <a:lnTo>
                    <a:pt x="1390" y="2967"/>
                  </a:lnTo>
                  <a:lnTo>
                    <a:pt x="1390" y="2967"/>
                  </a:lnTo>
                  <a:lnTo>
                    <a:pt x="1414" y="2965"/>
                  </a:lnTo>
                  <a:lnTo>
                    <a:pt x="1438" y="2963"/>
                  </a:lnTo>
                  <a:lnTo>
                    <a:pt x="1462" y="2957"/>
                  </a:lnTo>
                  <a:lnTo>
                    <a:pt x="1484" y="2949"/>
                  </a:lnTo>
                  <a:lnTo>
                    <a:pt x="1504" y="2937"/>
                  </a:lnTo>
                  <a:lnTo>
                    <a:pt x="1524" y="2925"/>
                  </a:lnTo>
                  <a:lnTo>
                    <a:pt x="1542" y="2913"/>
                  </a:lnTo>
                  <a:lnTo>
                    <a:pt x="1560" y="2897"/>
                  </a:lnTo>
                  <a:lnTo>
                    <a:pt x="1576" y="2879"/>
                  </a:lnTo>
                  <a:lnTo>
                    <a:pt x="1588" y="2861"/>
                  </a:lnTo>
                  <a:lnTo>
                    <a:pt x="1600" y="2841"/>
                  </a:lnTo>
                  <a:lnTo>
                    <a:pt x="1612" y="2821"/>
                  </a:lnTo>
                  <a:lnTo>
                    <a:pt x="1620" y="2800"/>
                  </a:lnTo>
                  <a:lnTo>
                    <a:pt x="1626" y="2776"/>
                  </a:lnTo>
                  <a:lnTo>
                    <a:pt x="1628" y="2752"/>
                  </a:lnTo>
                  <a:lnTo>
                    <a:pt x="1630" y="2728"/>
                  </a:lnTo>
                  <a:lnTo>
                    <a:pt x="1630" y="1005"/>
                  </a:lnTo>
                  <a:lnTo>
                    <a:pt x="1630" y="1005"/>
                  </a:lnTo>
                  <a:lnTo>
                    <a:pt x="1628" y="981"/>
                  </a:lnTo>
                  <a:lnTo>
                    <a:pt x="1626" y="957"/>
                  </a:lnTo>
                  <a:lnTo>
                    <a:pt x="1620" y="933"/>
                  </a:lnTo>
                  <a:lnTo>
                    <a:pt x="1612" y="911"/>
                  </a:lnTo>
                  <a:lnTo>
                    <a:pt x="1600" y="891"/>
                  </a:lnTo>
                  <a:lnTo>
                    <a:pt x="1588" y="871"/>
                  </a:lnTo>
                  <a:lnTo>
                    <a:pt x="1576" y="853"/>
                  </a:lnTo>
                  <a:lnTo>
                    <a:pt x="1560" y="835"/>
                  </a:lnTo>
                  <a:lnTo>
                    <a:pt x="1542" y="820"/>
                  </a:lnTo>
                  <a:lnTo>
                    <a:pt x="1524" y="808"/>
                  </a:lnTo>
                  <a:lnTo>
                    <a:pt x="1504" y="796"/>
                  </a:lnTo>
                  <a:lnTo>
                    <a:pt x="1484" y="784"/>
                  </a:lnTo>
                  <a:lnTo>
                    <a:pt x="1462" y="776"/>
                  </a:lnTo>
                  <a:lnTo>
                    <a:pt x="1438" y="770"/>
                  </a:lnTo>
                  <a:lnTo>
                    <a:pt x="1414" y="768"/>
                  </a:lnTo>
                  <a:lnTo>
                    <a:pt x="1390" y="766"/>
                  </a:lnTo>
                  <a:lnTo>
                    <a:pt x="959" y="766"/>
                  </a:lnTo>
                  <a:lnTo>
                    <a:pt x="959" y="383"/>
                  </a:lnTo>
                  <a:lnTo>
                    <a:pt x="959" y="383"/>
                  </a:lnTo>
                  <a:lnTo>
                    <a:pt x="959" y="373"/>
                  </a:lnTo>
                  <a:lnTo>
                    <a:pt x="955" y="365"/>
                  </a:lnTo>
                  <a:lnTo>
                    <a:pt x="951" y="357"/>
                  </a:lnTo>
                  <a:lnTo>
                    <a:pt x="945" y="349"/>
                  </a:lnTo>
                  <a:lnTo>
                    <a:pt x="937" y="343"/>
                  </a:lnTo>
                  <a:lnTo>
                    <a:pt x="929" y="339"/>
                  </a:lnTo>
                  <a:lnTo>
                    <a:pt x="921" y="335"/>
                  </a:lnTo>
                  <a:lnTo>
                    <a:pt x="911" y="335"/>
                  </a:lnTo>
                  <a:lnTo>
                    <a:pt x="867" y="335"/>
                  </a:lnTo>
                  <a:lnTo>
                    <a:pt x="867" y="335"/>
                  </a:lnTo>
                  <a:lnTo>
                    <a:pt x="873" y="309"/>
                  </a:lnTo>
                  <a:lnTo>
                    <a:pt x="881" y="285"/>
                  </a:lnTo>
                  <a:lnTo>
                    <a:pt x="889" y="263"/>
                  </a:lnTo>
                  <a:lnTo>
                    <a:pt x="901" y="241"/>
                  </a:lnTo>
                  <a:lnTo>
                    <a:pt x="915" y="219"/>
                  </a:lnTo>
                  <a:lnTo>
                    <a:pt x="929" y="199"/>
                  </a:lnTo>
                  <a:lnTo>
                    <a:pt x="947" y="181"/>
                  </a:lnTo>
                  <a:lnTo>
                    <a:pt x="965" y="165"/>
                  </a:lnTo>
                  <a:lnTo>
                    <a:pt x="983" y="150"/>
                  </a:lnTo>
                  <a:lnTo>
                    <a:pt x="1005" y="136"/>
                  </a:lnTo>
                  <a:lnTo>
                    <a:pt x="1027" y="124"/>
                  </a:lnTo>
                  <a:lnTo>
                    <a:pt x="1049" y="114"/>
                  </a:lnTo>
                  <a:lnTo>
                    <a:pt x="1073" y="106"/>
                  </a:lnTo>
                  <a:lnTo>
                    <a:pt x="1099" y="100"/>
                  </a:lnTo>
                  <a:lnTo>
                    <a:pt x="1125" y="98"/>
                  </a:lnTo>
                  <a:lnTo>
                    <a:pt x="1151" y="96"/>
                  </a:lnTo>
                  <a:lnTo>
                    <a:pt x="1438" y="96"/>
                  </a:lnTo>
                  <a:lnTo>
                    <a:pt x="1438" y="96"/>
                  </a:lnTo>
                  <a:lnTo>
                    <a:pt x="1468" y="98"/>
                  </a:lnTo>
                  <a:lnTo>
                    <a:pt x="1496" y="102"/>
                  </a:lnTo>
                  <a:lnTo>
                    <a:pt x="1524" y="108"/>
                  </a:lnTo>
                  <a:lnTo>
                    <a:pt x="1550" y="118"/>
                  </a:lnTo>
                  <a:lnTo>
                    <a:pt x="1576" y="130"/>
                  </a:lnTo>
                  <a:lnTo>
                    <a:pt x="1598" y="146"/>
                  </a:lnTo>
                  <a:lnTo>
                    <a:pt x="1622" y="162"/>
                  </a:lnTo>
                  <a:lnTo>
                    <a:pt x="1642" y="179"/>
                  </a:lnTo>
                  <a:lnTo>
                    <a:pt x="1660" y="199"/>
                  </a:lnTo>
                  <a:lnTo>
                    <a:pt x="1676" y="223"/>
                  </a:lnTo>
                  <a:lnTo>
                    <a:pt x="1692" y="245"/>
                  </a:lnTo>
                  <a:lnTo>
                    <a:pt x="1704" y="271"/>
                  </a:lnTo>
                  <a:lnTo>
                    <a:pt x="1714" y="297"/>
                  </a:lnTo>
                  <a:lnTo>
                    <a:pt x="1720" y="325"/>
                  </a:lnTo>
                  <a:lnTo>
                    <a:pt x="1724" y="353"/>
                  </a:lnTo>
                  <a:lnTo>
                    <a:pt x="1726" y="383"/>
                  </a:lnTo>
                  <a:lnTo>
                    <a:pt x="1726" y="1244"/>
                  </a:lnTo>
                  <a:lnTo>
                    <a:pt x="1726" y="1244"/>
                  </a:lnTo>
                  <a:lnTo>
                    <a:pt x="1728" y="1274"/>
                  </a:lnTo>
                  <a:lnTo>
                    <a:pt x="1732" y="1302"/>
                  </a:lnTo>
                  <a:lnTo>
                    <a:pt x="1738" y="1330"/>
                  </a:lnTo>
                  <a:lnTo>
                    <a:pt x="1748" y="1356"/>
                  </a:lnTo>
                  <a:lnTo>
                    <a:pt x="1760" y="1382"/>
                  </a:lnTo>
                  <a:lnTo>
                    <a:pt x="1776" y="1404"/>
                  </a:lnTo>
                  <a:lnTo>
                    <a:pt x="1792" y="1428"/>
                  </a:lnTo>
                  <a:lnTo>
                    <a:pt x="1810" y="1448"/>
                  </a:lnTo>
                  <a:lnTo>
                    <a:pt x="1830" y="1466"/>
                  </a:lnTo>
                  <a:lnTo>
                    <a:pt x="1854" y="1482"/>
                  </a:lnTo>
                  <a:lnTo>
                    <a:pt x="1876" y="1497"/>
                  </a:lnTo>
                  <a:lnTo>
                    <a:pt x="1902" y="1509"/>
                  </a:lnTo>
                  <a:lnTo>
                    <a:pt x="1927" y="1519"/>
                  </a:lnTo>
                  <a:lnTo>
                    <a:pt x="1955" y="1525"/>
                  </a:lnTo>
                  <a:lnTo>
                    <a:pt x="1983" y="1529"/>
                  </a:lnTo>
                  <a:lnTo>
                    <a:pt x="2013" y="1531"/>
                  </a:lnTo>
                  <a:lnTo>
                    <a:pt x="2013" y="1531"/>
                  </a:lnTo>
                  <a:lnTo>
                    <a:pt x="2043" y="1529"/>
                  </a:lnTo>
                  <a:lnTo>
                    <a:pt x="2071" y="1525"/>
                  </a:lnTo>
                  <a:lnTo>
                    <a:pt x="2099" y="1519"/>
                  </a:lnTo>
                  <a:lnTo>
                    <a:pt x="2125" y="1509"/>
                  </a:lnTo>
                  <a:lnTo>
                    <a:pt x="2151" y="1497"/>
                  </a:lnTo>
                  <a:lnTo>
                    <a:pt x="2173" y="1482"/>
                  </a:lnTo>
                  <a:lnTo>
                    <a:pt x="2197" y="1466"/>
                  </a:lnTo>
                  <a:lnTo>
                    <a:pt x="2217" y="1448"/>
                  </a:lnTo>
                  <a:lnTo>
                    <a:pt x="2235" y="1428"/>
                  </a:lnTo>
                  <a:lnTo>
                    <a:pt x="2251" y="1404"/>
                  </a:lnTo>
                  <a:lnTo>
                    <a:pt x="2267" y="1382"/>
                  </a:lnTo>
                  <a:lnTo>
                    <a:pt x="2279" y="1356"/>
                  </a:lnTo>
                  <a:lnTo>
                    <a:pt x="2289" y="1330"/>
                  </a:lnTo>
                  <a:lnTo>
                    <a:pt x="2295" y="1302"/>
                  </a:lnTo>
                  <a:lnTo>
                    <a:pt x="2299" y="1274"/>
                  </a:lnTo>
                  <a:lnTo>
                    <a:pt x="2301" y="1244"/>
                  </a:lnTo>
                  <a:lnTo>
                    <a:pt x="2301" y="718"/>
                  </a:lnTo>
                  <a:lnTo>
                    <a:pt x="2301" y="718"/>
                  </a:lnTo>
                  <a:lnTo>
                    <a:pt x="2301" y="682"/>
                  </a:lnTo>
                  <a:lnTo>
                    <a:pt x="2297" y="644"/>
                  </a:lnTo>
                  <a:lnTo>
                    <a:pt x="2293" y="608"/>
                  </a:lnTo>
                  <a:lnTo>
                    <a:pt x="2287" y="574"/>
                  </a:lnTo>
                  <a:lnTo>
                    <a:pt x="2279" y="538"/>
                  </a:lnTo>
                  <a:lnTo>
                    <a:pt x="2269" y="504"/>
                  </a:lnTo>
                  <a:lnTo>
                    <a:pt x="2257" y="471"/>
                  </a:lnTo>
                  <a:lnTo>
                    <a:pt x="2245" y="439"/>
                  </a:lnTo>
                  <a:lnTo>
                    <a:pt x="2229" y="407"/>
                  </a:lnTo>
                  <a:lnTo>
                    <a:pt x="2213" y="377"/>
                  </a:lnTo>
                  <a:lnTo>
                    <a:pt x="2197" y="345"/>
                  </a:lnTo>
                  <a:lnTo>
                    <a:pt x="2177" y="317"/>
                  </a:lnTo>
                  <a:lnTo>
                    <a:pt x="2157" y="289"/>
                  </a:lnTo>
                  <a:lnTo>
                    <a:pt x="2137" y="261"/>
                  </a:lnTo>
                  <a:lnTo>
                    <a:pt x="2113" y="235"/>
                  </a:lnTo>
                  <a:lnTo>
                    <a:pt x="2089" y="211"/>
                  </a:lnTo>
                  <a:lnTo>
                    <a:pt x="2065" y="187"/>
                  </a:lnTo>
                  <a:lnTo>
                    <a:pt x="2039" y="164"/>
                  </a:lnTo>
                  <a:lnTo>
                    <a:pt x="2011" y="144"/>
                  </a:lnTo>
                  <a:lnTo>
                    <a:pt x="1983" y="124"/>
                  </a:lnTo>
                  <a:lnTo>
                    <a:pt x="1955" y="104"/>
                  </a:lnTo>
                  <a:lnTo>
                    <a:pt x="1923" y="88"/>
                  </a:lnTo>
                  <a:lnTo>
                    <a:pt x="1894" y="72"/>
                  </a:lnTo>
                  <a:lnTo>
                    <a:pt x="1862" y="56"/>
                  </a:lnTo>
                  <a:lnTo>
                    <a:pt x="1830" y="44"/>
                  </a:lnTo>
                  <a:lnTo>
                    <a:pt x="1796" y="32"/>
                  </a:lnTo>
                  <a:lnTo>
                    <a:pt x="1762" y="22"/>
                  </a:lnTo>
                  <a:lnTo>
                    <a:pt x="1726" y="14"/>
                  </a:lnTo>
                  <a:lnTo>
                    <a:pt x="1692" y="8"/>
                  </a:lnTo>
                  <a:lnTo>
                    <a:pt x="1656" y="4"/>
                  </a:lnTo>
                  <a:lnTo>
                    <a:pt x="1618" y="0"/>
                  </a:lnTo>
                  <a:lnTo>
                    <a:pt x="1582" y="0"/>
                  </a:lnTo>
                  <a:lnTo>
                    <a:pt x="1582" y="0"/>
                  </a:lnTo>
                  <a:close/>
                  <a:moveTo>
                    <a:pt x="863" y="431"/>
                  </a:moveTo>
                  <a:lnTo>
                    <a:pt x="863" y="957"/>
                  </a:lnTo>
                  <a:lnTo>
                    <a:pt x="767" y="957"/>
                  </a:lnTo>
                  <a:lnTo>
                    <a:pt x="767" y="431"/>
                  </a:lnTo>
                  <a:lnTo>
                    <a:pt x="863" y="431"/>
                  </a:lnTo>
                  <a:close/>
                  <a:moveTo>
                    <a:pt x="671" y="957"/>
                  </a:moveTo>
                  <a:lnTo>
                    <a:pt x="575" y="957"/>
                  </a:lnTo>
                  <a:lnTo>
                    <a:pt x="575" y="861"/>
                  </a:lnTo>
                  <a:lnTo>
                    <a:pt x="671" y="861"/>
                  </a:lnTo>
                  <a:lnTo>
                    <a:pt x="671" y="957"/>
                  </a:lnTo>
                  <a:close/>
                  <a:moveTo>
                    <a:pt x="1534" y="1005"/>
                  </a:moveTo>
                  <a:lnTo>
                    <a:pt x="1534" y="2728"/>
                  </a:lnTo>
                  <a:lnTo>
                    <a:pt x="1534" y="2728"/>
                  </a:lnTo>
                  <a:lnTo>
                    <a:pt x="1534" y="2742"/>
                  </a:lnTo>
                  <a:lnTo>
                    <a:pt x="1532" y="2756"/>
                  </a:lnTo>
                  <a:lnTo>
                    <a:pt x="1528" y="2770"/>
                  </a:lnTo>
                  <a:lnTo>
                    <a:pt x="1522" y="2784"/>
                  </a:lnTo>
                  <a:lnTo>
                    <a:pt x="1516" y="2796"/>
                  </a:lnTo>
                  <a:lnTo>
                    <a:pt x="1510" y="2807"/>
                  </a:lnTo>
                  <a:lnTo>
                    <a:pt x="1502" y="2819"/>
                  </a:lnTo>
                  <a:lnTo>
                    <a:pt x="1492" y="2829"/>
                  </a:lnTo>
                  <a:lnTo>
                    <a:pt x="1482" y="2839"/>
                  </a:lnTo>
                  <a:lnTo>
                    <a:pt x="1470" y="2847"/>
                  </a:lnTo>
                  <a:lnTo>
                    <a:pt x="1458" y="2853"/>
                  </a:lnTo>
                  <a:lnTo>
                    <a:pt x="1446" y="2859"/>
                  </a:lnTo>
                  <a:lnTo>
                    <a:pt x="1432" y="2865"/>
                  </a:lnTo>
                  <a:lnTo>
                    <a:pt x="1418" y="2869"/>
                  </a:lnTo>
                  <a:lnTo>
                    <a:pt x="1404" y="2871"/>
                  </a:lnTo>
                  <a:lnTo>
                    <a:pt x="1390" y="2871"/>
                  </a:lnTo>
                  <a:lnTo>
                    <a:pt x="240" y="2871"/>
                  </a:lnTo>
                  <a:lnTo>
                    <a:pt x="240" y="2871"/>
                  </a:lnTo>
                  <a:lnTo>
                    <a:pt x="226" y="2871"/>
                  </a:lnTo>
                  <a:lnTo>
                    <a:pt x="212" y="2869"/>
                  </a:lnTo>
                  <a:lnTo>
                    <a:pt x="198" y="2865"/>
                  </a:lnTo>
                  <a:lnTo>
                    <a:pt x="184" y="2859"/>
                  </a:lnTo>
                  <a:lnTo>
                    <a:pt x="172" y="2853"/>
                  </a:lnTo>
                  <a:lnTo>
                    <a:pt x="160" y="2847"/>
                  </a:lnTo>
                  <a:lnTo>
                    <a:pt x="148" y="2839"/>
                  </a:lnTo>
                  <a:lnTo>
                    <a:pt x="138" y="2829"/>
                  </a:lnTo>
                  <a:lnTo>
                    <a:pt x="128" y="2819"/>
                  </a:lnTo>
                  <a:lnTo>
                    <a:pt x="120" y="2807"/>
                  </a:lnTo>
                  <a:lnTo>
                    <a:pt x="114" y="2796"/>
                  </a:lnTo>
                  <a:lnTo>
                    <a:pt x="108" y="2784"/>
                  </a:lnTo>
                  <a:lnTo>
                    <a:pt x="102" y="2770"/>
                  </a:lnTo>
                  <a:lnTo>
                    <a:pt x="98" y="2756"/>
                  </a:lnTo>
                  <a:lnTo>
                    <a:pt x="96" y="2742"/>
                  </a:lnTo>
                  <a:lnTo>
                    <a:pt x="96" y="2728"/>
                  </a:lnTo>
                  <a:lnTo>
                    <a:pt x="96" y="1005"/>
                  </a:lnTo>
                  <a:lnTo>
                    <a:pt x="96" y="1005"/>
                  </a:lnTo>
                  <a:lnTo>
                    <a:pt x="96" y="991"/>
                  </a:lnTo>
                  <a:lnTo>
                    <a:pt x="98" y="977"/>
                  </a:lnTo>
                  <a:lnTo>
                    <a:pt x="102" y="963"/>
                  </a:lnTo>
                  <a:lnTo>
                    <a:pt x="108" y="949"/>
                  </a:lnTo>
                  <a:lnTo>
                    <a:pt x="114" y="937"/>
                  </a:lnTo>
                  <a:lnTo>
                    <a:pt x="120" y="925"/>
                  </a:lnTo>
                  <a:lnTo>
                    <a:pt x="128" y="913"/>
                  </a:lnTo>
                  <a:lnTo>
                    <a:pt x="138" y="903"/>
                  </a:lnTo>
                  <a:lnTo>
                    <a:pt x="148" y="893"/>
                  </a:lnTo>
                  <a:lnTo>
                    <a:pt x="160" y="885"/>
                  </a:lnTo>
                  <a:lnTo>
                    <a:pt x="172" y="879"/>
                  </a:lnTo>
                  <a:lnTo>
                    <a:pt x="184" y="873"/>
                  </a:lnTo>
                  <a:lnTo>
                    <a:pt x="198" y="867"/>
                  </a:lnTo>
                  <a:lnTo>
                    <a:pt x="212" y="863"/>
                  </a:lnTo>
                  <a:lnTo>
                    <a:pt x="226" y="861"/>
                  </a:lnTo>
                  <a:lnTo>
                    <a:pt x="240" y="861"/>
                  </a:lnTo>
                  <a:lnTo>
                    <a:pt x="479" y="861"/>
                  </a:lnTo>
                  <a:lnTo>
                    <a:pt x="479" y="1005"/>
                  </a:lnTo>
                  <a:lnTo>
                    <a:pt x="479" y="1005"/>
                  </a:lnTo>
                  <a:lnTo>
                    <a:pt x="479" y="1015"/>
                  </a:lnTo>
                  <a:lnTo>
                    <a:pt x="483" y="1023"/>
                  </a:lnTo>
                  <a:lnTo>
                    <a:pt x="487" y="1031"/>
                  </a:lnTo>
                  <a:lnTo>
                    <a:pt x="493" y="1039"/>
                  </a:lnTo>
                  <a:lnTo>
                    <a:pt x="501" y="1045"/>
                  </a:lnTo>
                  <a:lnTo>
                    <a:pt x="509" y="1049"/>
                  </a:lnTo>
                  <a:lnTo>
                    <a:pt x="517" y="1053"/>
                  </a:lnTo>
                  <a:lnTo>
                    <a:pt x="527" y="1053"/>
                  </a:lnTo>
                  <a:lnTo>
                    <a:pt x="1103" y="1053"/>
                  </a:lnTo>
                  <a:lnTo>
                    <a:pt x="1103" y="1053"/>
                  </a:lnTo>
                  <a:lnTo>
                    <a:pt x="1113" y="1053"/>
                  </a:lnTo>
                  <a:lnTo>
                    <a:pt x="1121" y="1049"/>
                  </a:lnTo>
                  <a:lnTo>
                    <a:pt x="1129" y="1045"/>
                  </a:lnTo>
                  <a:lnTo>
                    <a:pt x="1137" y="1039"/>
                  </a:lnTo>
                  <a:lnTo>
                    <a:pt x="1143" y="1031"/>
                  </a:lnTo>
                  <a:lnTo>
                    <a:pt x="1147" y="1023"/>
                  </a:lnTo>
                  <a:lnTo>
                    <a:pt x="1151" y="1015"/>
                  </a:lnTo>
                  <a:lnTo>
                    <a:pt x="1151" y="1005"/>
                  </a:lnTo>
                  <a:lnTo>
                    <a:pt x="1151" y="861"/>
                  </a:lnTo>
                  <a:lnTo>
                    <a:pt x="1390" y="861"/>
                  </a:lnTo>
                  <a:lnTo>
                    <a:pt x="1390" y="861"/>
                  </a:lnTo>
                  <a:lnTo>
                    <a:pt x="1404" y="861"/>
                  </a:lnTo>
                  <a:lnTo>
                    <a:pt x="1418" y="863"/>
                  </a:lnTo>
                  <a:lnTo>
                    <a:pt x="1432" y="867"/>
                  </a:lnTo>
                  <a:lnTo>
                    <a:pt x="1446" y="873"/>
                  </a:lnTo>
                  <a:lnTo>
                    <a:pt x="1458" y="879"/>
                  </a:lnTo>
                  <a:lnTo>
                    <a:pt x="1470" y="885"/>
                  </a:lnTo>
                  <a:lnTo>
                    <a:pt x="1482" y="893"/>
                  </a:lnTo>
                  <a:lnTo>
                    <a:pt x="1492" y="903"/>
                  </a:lnTo>
                  <a:lnTo>
                    <a:pt x="1502" y="913"/>
                  </a:lnTo>
                  <a:lnTo>
                    <a:pt x="1510" y="925"/>
                  </a:lnTo>
                  <a:lnTo>
                    <a:pt x="1516" y="937"/>
                  </a:lnTo>
                  <a:lnTo>
                    <a:pt x="1522" y="949"/>
                  </a:lnTo>
                  <a:lnTo>
                    <a:pt x="1528" y="963"/>
                  </a:lnTo>
                  <a:lnTo>
                    <a:pt x="1532" y="977"/>
                  </a:lnTo>
                  <a:lnTo>
                    <a:pt x="1534" y="991"/>
                  </a:lnTo>
                  <a:lnTo>
                    <a:pt x="1534" y="1005"/>
                  </a:lnTo>
                  <a:lnTo>
                    <a:pt x="1534" y="1005"/>
                  </a:lnTo>
                  <a:close/>
                  <a:moveTo>
                    <a:pt x="1055" y="861"/>
                  </a:moveTo>
                  <a:lnTo>
                    <a:pt x="1055" y="957"/>
                  </a:lnTo>
                  <a:lnTo>
                    <a:pt x="959" y="957"/>
                  </a:lnTo>
                  <a:lnTo>
                    <a:pt x="959" y="861"/>
                  </a:lnTo>
                  <a:lnTo>
                    <a:pt x="1055" y="861"/>
                  </a:lnTo>
                  <a:close/>
                  <a:moveTo>
                    <a:pt x="2205" y="1244"/>
                  </a:moveTo>
                  <a:lnTo>
                    <a:pt x="2205" y="1244"/>
                  </a:lnTo>
                  <a:lnTo>
                    <a:pt x="2205" y="1264"/>
                  </a:lnTo>
                  <a:lnTo>
                    <a:pt x="2201" y="1282"/>
                  </a:lnTo>
                  <a:lnTo>
                    <a:pt x="2197" y="1302"/>
                  </a:lnTo>
                  <a:lnTo>
                    <a:pt x="2189" y="1318"/>
                  </a:lnTo>
                  <a:lnTo>
                    <a:pt x="2181" y="1336"/>
                  </a:lnTo>
                  <a:lnTo>
                    <a:pt x="2173" y="1352"/>
                  </a:lnTo>
                  <a:lnTo>
                    <a:pt x="2161" y="1366"/>
                  </a:lnTo>
                  <a:lnTo>
                    <a:pt x="2149" y="1380"/>
                  </a:lnTo>
                  <a:lnTo>
                    <a:pt x="2135" y="1392"/>
                  </a:lnTo>
                  <a:lnTo>
                    <a:pt x="2121" y="1404"/>
                  </a:lnTo>
                  <a:lnTo>
                    <a:pt x="2105" y="1412"/>
                  </a:lnTo>
                  <a:lnTo>
                    <a:pt x="2087" y="1420"/>
                  </a:lnTo>
                  <a:lnTo>
                    <a:pt x="2071" y="1428"/>
                  </a:lnTo>
                  <a:lnTo>
                    <a:pt x="2051" y="1432"/>
                  </a:lnTo>
                  <a:lnTo>
                    <a:pt x="2033" y="1436"/>
                  </a:lnTo>
                  <a:lnTo>
                    <a:pt x="2013" y="1436"/>
                  </a:lnTo>
                  <a:lnTo>
                    <a:pt x="2013" y="1436"/>
                  </a:lnTo>
                  <a:lnTo>
                    <a:pt x="1993" y="1436"/>
                  </a:lnTo>
                  <a:lnTo>
                    <a:pt x="1975" y="1432"/>
                  </a:lnTo>
                  <a:lnTo>
                    <a:pt x="1955" y="1428"/>
                  </a:lnTo>
                  <a:lnTo>
                    <a:pt x="1939" y="1420"/>
                  </a:lnTo>
                  <a:lnTo>
                    <a:pt x="1921" y="1412"/>
                  </a:lnTo>
                  <a:lnTo>
                    <a:pt x="1906" y="1404"/>
                  </a:lnTo>
                  <a:lnTo>
                    <a:pt x="1892" y="1392"/>
                  </a:lnTo>
                  <a:lnTo>
                    <a:pt x="1878" y="1380"/>
                  </a:lnTo>
                  <a:lnTo>
                    <a:pt x="1866" y="1366"/>
                  </a:lnTo>
                  <a:lnTo>
                    <a:pt x="1854" y="1352"/>
                  </a:lnTo>
                  <a:lnTo>
                    <a:pt x="1846" y="1336"/>
                  </a:lnTo>
                  <a:lnTo>
                    <a:pt x="1838" y="1318"/>
                  </a:lnTo>
                  <a:lnTo>
                    <a:pt x="1830" y="1302"/>
                  </a:lnTo>
                  <a:lnTo>
                    <a:pt x="1826" y="1282"/>
                  </a:lnTo>
                  <a:lnTo>
                    <a:pt x="1822" y="1264"/>
                  </a:lnTo>
                  <a:lnTo>
                    <a:pt x="1822" y="1244"/>
                  </a:lnTo>
                  <a:lnTo>
                    <a:pt x="1822" y="383"/>
                  </a:lnTo>
                  <a:lnTo>
                    <a:pt x="1822" y="383"/>
                  </a:lnTo>
                  <a:lnTo>
                    <a:pt x="1820" y="343"/>
                  </a:lnTo>
                  <a:lnTo>
                    <a:pt x="1814" y="305"/>
                  </a:lnTo>
                  <a:lnTo>
                    <a:pt x="1804" y="267"/>
                  </a:lnTo>
                  <a:lnTo>
                    <a:pt x="1790" y="231"/>
                  </a:lnTo>
                  <a:lnTo>
                    <a:pt x="1774" y="197"/>
                  </a:lnTo>
                  <a:lnTo>
                    <a:pt x="1754" y="165"/>
                  </a:lnTo>
                  <a:lnTo>
                    <a:pt x="1730" y="136"/>
                  </a:lnTo>
                  <a:lnTo>
                    <a:pt x="1704" y="108"/>
                  </a:lnTo>
                  <a:lnTo>
                    <a:pt x="1704" y="108"/>
                  </a:lnTo>
                  <a:lnTo>
                    <a:pt x="1758" y="122"/>
                  </a:lnTo>
                  <a:lnTo>
                    <a:pt x="1808" y="138"/>
                  </a:lnTo>
                  <a:lnTo>
                    <a:pt x="1858" y="160"/>
                  </a:lnTo>
                  <a:lnTo>
                    <a:pt x="1904" y="185"/>
                  </a:lnTo>
                  <a:lnTo>
                    <a:pt x="1947" y="213"/>
                  </a:lnTo>
                  <a:lnTo>
                    <a:pt x="1987" y="247"/>
                  </a:lnTo>
                  <a:lnTo>
                    <a:pt x="2027" y="283"/>
                  </a:lnTo>
                  <a:lnTo>
                    <a:pt x="2061" y="321"/>
                  </a:lnTo>
                  <a:lnTo>
                    <a:pt x="2093" y="363"/>
                  </a:lnTo>
                  <a:lnTo>
                    <a:pt x="2121" y="407"/>
                  </a:lnTo>
                  <a:lnTo>
                    <a:pt x="2147" y="455"/>
                  </a:lnTo>
                  <a:lnTo>
                    <a:pt x="2167" y="504"/>
                  </a:lnTo>
                  <a:lnTo>
                    <a:pt x="2183" y="554"/>
                  </a:lnTo>
                  <a:lnTo>
                    <a:pt x="2189" y="580"/>
                  </a:lnTo>
                  <a:lnTo>
                    <a:pt x="2195" y="608"/>
                  </a:lnTo>
                  <a:lnTo>
                    <a:pt x="2199" y="634"/>
                  </a:lnTo>
                  <a:lnTo>
                    <a:pt x="2203" y="662"/>
                  </a:lnTo>
                  <a:lnTo>
                    <a:pt x="2205" y="690"/>
                  </a:lnTo>
                  <a:lnTo>
                    <a:pt x="2205" y="718"/>
                  </a:lnTo>
                  <a:lnTo>
                    <a:pt x="2205" y="1244"/>
                  </a:lnTo>
                  <a:close/>
                  <a:moveTo>
                    <a:pt x="2205" y="1244"/>
                  </a:moveTo>
                  <a:lnTo>
                    <a:pt x="2205" y="1244"/>
                  </a:lnTo>
                  <a:close/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Line 30">
              <a:extLst>
                <a:ext uri="{FF2B5EF4-FFF2-40B4-BE49-F238E27FC236}">
                  <a16:creationId xmlns:a16="http://schemas.microsoft.com/office/drawing/2014/main" xmlns="" id="{93C2A36B-4312-4A8C-A46A-378C365DC1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6" y="2143"/>
              <a:ext cx="0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Rectangle 31">
              <a:extLst>
                <a:ext uri="{FF2B5EF4-FFF2-40B4-BE49-F238E27FC236}">
                  <a16:creationId xmlns:a16="http://schemas.microsoft.com/office/drawing/2014/main" xmlns="" id="{673ED3B8-D9A6-4804-AA4B-2198D7A4F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9" y="3196"/>
              <a:ext cx="1054" cy="9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Rectangle 32">
              <a:extLst>
                <a:ext uri="{FF2B5EF4-FFF2-40B4-BE49-F238E27FC236}">
                  <a16:creationId xmlns:a16="http://schemas.microsoft.com/office/drawing/2014/main" xmlns="" id="{585398F5-4C07-4192-B1D5-5D78F364B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8" y="3387"/>
              <a:ext cx="575" cy="9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Rectangle 33">
              <a:extLst>
                <a:ext uri="{FF2B5EF4-FFF2-40B4-BE49-F238E27FC236}">
                  <a16:creationId xmlns:a16="http://schemas.microsoft.com/office/drawing/2014/main" xmlns="" id="{321067FC-70B7-4067-815E-0D13C4F8B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8" y="3579"/>
              <a:ext cx="575" cy="9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xmlns="" id="{18BAFEDE-B7E4-4391-A2E1-A9E5E6A0748B}"/>
              </a:ext>
            </a:extLst>
          </p:cNvPr>
          <p:cNvSpPr/>
          <p:nvPr/>
        </p:nvSpPr>
        <p:spPr>
          <a:xfrm>
            <a:off x="3226237" y="5608346"/>
            <a:ext cx="2869763" cy="468000"/>
          </a:xfrm>
          <a:prstGeom prst="roundRect">
            <a:avLst>
              <a:gd name="adj" fmla="val 5000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Подключение с телефона и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/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или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компьютера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E00D37A3-8075-43F7-8792-6EB62EF04B7F}"/>
              </a:ext>
            </a:extLst>
          </p:cNvPr>
          <p:cNvSpPr/>
          <p:nvPr/>
        </p:nvSpPr>
        <p:spPr>
          <a:xfrm>
            <a:off x="482908" y="5626346"/>
            <a:ext cx="2581783" cy="468000"/>
          </a:xfrm>
          <a:prstGeom prst="roundRect">
            <a:avLst>
              <a:gd name="adj" fmla="val 5000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Не требуется установка специального ПО </a:t>
            </a:r>
          </a:p>
        </p:txBody>
      </p:sp>
      <p:sp>
        <p:nvSpPr>
          <p:cNvPr id="63" name="Rectangle 31">
            <a:extLst>
              <a:ext uri="{FF2B5EF4-FFF2-40B4-BE49-F238E27FC236}">
                <a16:creationId xmlns:a16="http://schemas.microsoft.com/office/drawing/2014/main" xmlns="" id="{3A850783-0CAC-4B0F-B513-CEB54D584DB8}"/>
              </a:ext>
            </a:extLst>
          </p:cNvPr>
          <p:cNvSpPr/>
          <p:nvPr/>
        </p:nvSpPr>
        <p:spPr>
          <a:xfrm>
            <a:off x="3157030" y="5626346"/>
            <a:ext cx="71999" cy="432000"/>
          </a:xfrm>
          <a:prstGeom prst="rect">
            <a:avLst/>
          </a:prstGeom>
          <a:solidFill>
            <a:srgbClr val="41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8A3B3B0D-29B2-4072-8C4A-04E58BCCE952}"/>
              </a:ext>
            </a:extLst>
          </p:cNvPr>
          <p:cNvSpPr/>
          <p:nvPr/>
        </p:nvSpPr>
        <p:spPr>
          <a:xfrm>
            <a:off x="319617" y="5144744"/>
            <a:ext cx="1834156" cy="276999"/>
          </a:xfrm>
          <a:prstGeom prst="rect">
            <a:avLst/>
          </a:prstGeom>
          <a:solidFill>
            <a:srgbClr val="41CED9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Факты о компоненте</a:t>
            </a:r>
          </a:p>
        </p:txBody>
      </p:sp>
      <p:graphicFrame>
        <p:nvGraphicFramePr>
          <p:cNvPr id="49" name="Таблица 48">
            <a:extLst>
              <a:ext uri="{FF2B5EF4-FFF2-40B4-BE49-F238E27FC236}">
                <a16:creationId xmlns:a16="http://schemas.microsoft.com/office/drawing/2014/main" xmlns="" id="{50E69871-BB0B-44E7-8DB6-745CD4A1934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0797" y="1936291"/>
          <a:ext cx="4724214" cy="2042160"/>
        </p:xfrm>
        <a:graphic>
          <a:graphicData uri="http://schemas.openxmlformats.org/drawingml/2006/table">
            <a:tbl>
              <a:tblPr/>
              <a:tblGrid>
                <a:gridCol w="47242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Разграничивайте уровни доступа к данным совещаний и удаляйте ненужные материалы</a:t>
                      </a:r>
                      <a:b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</a:br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/>
                      </a:r>
                      <a:b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</a:br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Мгновенно н</a:t>
                      </a:r>
                      <a:r>
                        <a:rPr kumimoji="0" lang="ru-RU" alt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аходите любую информацию по всем встречам с помощью </a:t>
                      </a:r>
                      <a:r>
                        <a:rPr kumimoji="0" lang="en-US" alt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Google-like </a:t>
                      </a:r>
                      <a:r>
                        <a:rPr kumimoji="0" lang="ru-RU" alt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поиска по контексту</a:t>
                      </a:r>
                      <a:r>
                        <a:rPr kumimoji="0" lang="en-US" alt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:</a:t>
                      </a:r>
                      <a:r>
                        <a:rPr kumimoji="0" lang="ru-RU" alt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 аудио</a:t>
                      </a:r>
                      <a:r>
                        <a:rPr kumimoji="0" lang="en-US" alt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/</a:t>
                      </a:r>
                      <a:r>
                        <a:rPr kumimoji="0" lang="ru-RU" alt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видео</a:t>
                      </a:r>
                      <a:r>
                        <a:rPr kumimoji="0" lang="en-US" alt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/</a:t>
                      </a:r>
                      <a:r>
                        <a:rPr kumimoji="0" lang="ru-RU" alt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текстовым данным заседаний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65E40251-FC3E-45D5-BEC9-25D2CAA1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57" y="264553"/>
            <a:ext cx="8902864" cy="5244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altLang="ru-RU" sz="2800" b="1" dirty="0">
                <a:solidFill>
                  <a:srgbClr val="00111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Кабинет управления записью </a:t>
            </a:r>
            <a:r>
              <a:rPr lang="en-US" altLang="ru-RU" sz="2800" b="1" dirty="0">
                <a:solidFill>
                  <a:srgbClr val="00111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US" altLang="ru-RU" sz="2800" b="1" dirty="0">
                <a:solidFill>
                  <a:srgbClr val="00111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00111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архивом совещаний</a:t>
            </a:r>
            <a:r>
              <a:rPr lang="ru-RU" altLang="ru-RU" sz="2800" b="1" dirty="0">
                <a:solidFill>
                  <a:srgbClr val="00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altLang="ru-RU" sz="2800" b="1" dirty="0">
                <a:solidFill>
                  <a:srgbClr val="00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altLang="ru-RU" sz="2800" b="1" dirty="0">
              <a:solidFill>
                <a:srgbClr val="00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862" y="780211"/>
            <a:ext cx="5255207" cy="53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04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C8E4AB2-5791-4212-8DBE-3E45BD54CB49}"/>
              </a:ext>
            </a:extLst>
          </p:cNvPr>
          <p:cNvSpPr/>
          <p:nvPr/>
        </p:nvSpPr>
        <p:spPr>
          <a:xfrm>
            <a:off x="1" y="5146239"/>
            <a:ext cx="12250372" cy="1711761"/>
          </a:xfrm>
          <a:prstGeom prst="rect">
            <a:avLst/>
          </a:prstGeom>
          <a:solidFill>
            <a:srgbClr val="41CED9">
              <a:alpha val="28000"/>
            </a:srgb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 w="57150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1" name="Rectangle 31">
            <a:extLst>
              <a:ext uri="{FF2B5EF4-FFF2-40B4-BE49-F238E27FC236}">
                <a16:creationId xmlns:a16="http://schemas.microsoft.com/office/drawing/2014/main" xmlns="" id="{93828A81-F18E-4805-90C7-63E23AF1C59E}"/>
              </a:ext>
            </a:extLst>
          </p:cNvPr>
          <p:cNvSpPr/>
          <p:nvPr/>
        </p:nvSpPr>
        <p:spPr>
          <a:xfrm>
            <a:off x="319617" y="5571326"/>
            <a:ext cx="71999" cy="432000"/>
          </a:xfrm>
          <a:prstGeom prst="rect">
            <a:avLst/>
          </a:prstGeom>
          <a:solidFill>
            <a:srgbClr val="41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3345AB61-A7E9-4D21-850E-0723E0FD78C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3141" y="1436624"/>
          <a:ext cx="4766032" cy="2228088"/>
        </p:xfrm>
        <a:graphic>
          <a:graphicData uri="http://schemas.openxmlformats.org/drawingml/2006/table">
            <a:tbl>
              <a:tblPr/>
              <a:tblGrid>
                <a:gridCol w="4766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11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indent="0">
                        <a:spcAft>
                          <a:spcPts val="2999"/>
                        </a:spcAft>
                        <a:buClr>
                          <a:srgbClr val="41CED9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Получайте автоматические расшифровки аудио- и видеозаписи встреч с распределение текста диалога по спикерам</a:t>
                      </a:r>
                    </a:p>
                    <a:p>
                      <a:pPr marL="0" indent="0">
                        <a:spcAft>
                          <a:spcPts val="2999"/>
                        </a:spcAft>
                        <a:buClr>
                          <a:srgbClr val="41CED9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Используйте текстовый редактор для составления протоколов</a:t>
                      </a: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c </a:t>
                      </a:r>
                      <a:r>
                        <a:rPr lang="ru-R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возможностью сопоставления текста с аудио- </a:t>
                      </a:r>
                      <a:br>
                        <a:rPr lang="ru-R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и видеозаписью встречи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4" name="Freeform 105">
            <a:extLst>
              <a:ext uri="{FF2B5EF4-FFF2-40B4-BE49-F238E27FC236}">
                <a16:creationId xmlns:a16="http://schemas.microsoft.com/office/drawing/2014/main" xmlns="" id="{BD773FF2-27DD-4C47-B1D9-1649FF83A176}"/>
              </a:ext>
            </a:extLst>
          </p:cNvPr>
          <p:cNvSpPr>
            <a:spLocks noEditPoints="1"/>
          </p:cNvSpPr>
          <p:nvPr/>
        </p:nvSpPr>
        <p:spPr bwMode="auto">
          <a:xfrm>
            <a:off x="235459" y="2868892"/>
            <a:ext cx="515907" cy="372105"/>
          </a:xfrm>
          <a:custGeom>
            <a:avLst/>
            <a:gdLst>
              <a:gd name="T0" fmla="*/ 3276 w 3420"/>
              <a:gd name="T1" fmla="*/ 2117 h 2569"/>
              <a:gd name="T2" fmla="*/ 2033 w 3420"/>
              <a:gd name="T3" fmla="*/ 145 h 2569"/>
              <a:gd name="T4" fmla="*/ 2010 w 3420"/>
              <a:gd name="T5" fmla="*/ 149 h 2569"/>
              <a:gd name="T6" fmla="*/ 1996 w 3420"/>
              <a:gd name="T7" fmla="*/ 154 h 2569"/>
              <a:gd name="T8" fmla="*/ 1964 w 3420"/>
              <a:gd name="T9" fmla="*/ 175 h 2569"/>
              <a:gd name="T10" fmla="*/ 1782 w 3420"/>
              <a:gd name="T11" fmla="*/ 2384 h 2569"/>
              <a:gd name="T12" fmla="*/ 2112 w 3420"/>
              <a:gd name="T13" fmla="*/ 2156 h 2569"/>
              <a:gd name="T14" fmla="*/ 2169 w 3420"/>
              <a:gd name="T15" fmla="*/ 2132 h 2569"/>
              <a:gd name="T16" fmla="*/ 2230 w 3420"/>
              <a:gd name="T17" fmla="*/ 2119 h 2569"/>
              <a:gd name="T18" fmla="*/ 3347 w 3420"/>
              <a:gd name="T19" fmla="*/ 2260 h 2569"/>
              <a:gd name="T20" fmla="*/ 2245 w 3420"/>
              <a:gd name="T21" fmla="*/ 2261 h 2569"/>
              <a:gd name="T22" fmla="*/ 2212 w 3420"/>
              <a:gd name="T23" fmla="*/ 2270 h 2569"/>
              <a:gd name="T24" fmla="*/ 2181 w 3420"/>
              <a:gd name="T25" fmla="*/ 2282 h 2569"/>
              <a:gd name="T26" fmla="*/ 1810 w 3420"/>
              <a:gd name="T27" fmla="*/ 2539 h 2569"/>
              <a:gd name="T28" fmla="*/ 1762 w 3420"/>
              <a:gd name="T29" fmla="*/ 2562 h 2569"/>
              <a:gd name="T30" fmla="*/ 1710 w 3420"/>
              <a:gd name="T31" fmla="*/ 2569 h 2569"/>
              <a:gd name="T32" fmla="*/ 1657 w 3420"/>
              <a:gd name="T33" fmla="*/ 2562 h 2569"/>
              <a:gd name="T34" fmla="*/ 1609 w 3420"/>
              <a:gd name="T35" fmla="*/ 2539 h 2569"/>
              <a:gd name="T36" fmla="*/ 1251 w 3420"/>
              <a:gd name="T37" fmla="*/ 2289 h 2569"/>
              <a:gd name="T38" fmla="*/ 1224 w 3420"/>
              <a:gd name="T39" fmla="*/ 2275 h 2569"/>
              <a:gd name="T40" fmla="*/ 1191 w 3420"/>
              <a:gd name="T41" fmla="*/ 2264 h 2569"/>
              <a:gd name="T42" fmla="*/ 1161 w 3420"/>
              <a:gd name="T43" fmla="*/ 2260 h 2569"/>
              <a:gd name="T44" fmla="*/ 0 w 3420"/>
              <a:gd name="T45" fmla="*/ 0 h 2569"/>
              <a:gd name="T46" fmla="*/ 1417 w 3420"/>
              <a:gd name="T47" fmla="*/ 4 h 2569"/>
              <a:gd name="T48" fmla="*/ 1480 w 3420"/>
              <a:gd name="T49" fmla="*/ 22 h 2569"/>
              <a:gd name="T50" fmla="*/ 1536 w 3420"/>
              <a:gd name="T51" fmla="*/ 55 h 2569"/>
              <a:gd name="T52" fmla="*/ 1710 w 3420"/>
              <a:gd name="T53" fmla="*/ 230 h 2569"/>
              <a:gd name="T54" fmla="*/ 1860 w 3420"/>
              <a:gd name="T55" fmla="*/ 74 h 2569"/>
              <a:gd name="T56" fmla="*/ 1911 w 3420"/>
              <a:gd name="T57" fmla="*/ 37 h 2569"/>
              <a:gd name="T58" fmla="*/ 1940 w 3420"/>
              <a:gd name="T59" fmla="*/ 22 h 2569"/>
              <a:gd name="T60" fmla="*/ 2004 w 3420"/>
              <a:gd name="T61" fmla="*/ 4 h 2569"/>
              <a:gd name="T62" fmla="*/ 3420 w 3420"/>
              <a:gd name="T63" fmla="*/ 0 h 2569"/>
              <a:gd name="T64" fmla="*/ 3347 w 3420"/>
              <a:gd name="T65" fmla="*/ 2260 h 2569"/>
              <a:gd name="T66" fmla="*/ 1456 w 3420"/>
              <a:gd name="T67" fmla="*/ 175 h 2569"/>
              <a:gd name="T68" fmla="*/ 1423 w 3420"/>
              <a:gd name="T69" fmla="*/ 154 h 2569"/>
              <a:gd name="T70" fmla="*/ 1397 w 3420"/>
              <a:gd name="T71" fmla="*/ 146 h 2569"/>
              <a:gd name="T72" fmla="*/ 143 w 3420"/>
              <a:gd name="T73" fmla="*/ 145 h 2569"/>
              <a:gd name="T74" fmla="*/ 1161 w 3420"/>
              <a:gd name="T75" fmla="*/ 2117 h 2569"/>
              <a:gd name="T76" fmla="*/ 1220 w 3420"/>
              <a:gd name="T77" fmla="*/ 2123 h 2569"/>
              <a:gd name="T78" fmla="*/ 1280 w 3420"/>
              <a:gd name="T79" fmla="*/ 2143 h 2569"/>
              <a:gd name="T80" fmla="*/ 1333 w 3420"/>
              <a:gd name="T81" fmla="*/ 2171 h 2569"/>
              <a:gd name="T82" fmla="*/ 1638 w 3420"/>
              <a:gd name="T83" fmla="*/ 363 h 2569"/>
              <a:gd name="T84" fmla="*/ 2910 w 3420"/>
              <a:gd name="T85" fmla="*/ 581 h 2569"/>
              <a:gd name="T86" fmla="*/ 2274 w 3420"/>
              <a:gd name="T87" fmla="*/ 725 h 2569"/>
              <a:gd name="T88" fmla="*/ 528 w 3420"/>
              <a:gd name="T89" fmla="*/ 1545 h 2569"/>
              <a:gd name="T90" fmla="*/ 1107 w 3420"/>
              <a:gd name="T91" fmla="*/ 1689 h 2569"/>
              <a:gd name="T92" fmla="*/ 528 w 3420"/>
              <a:gd name="T93" fmla="*/ 1545 h 2569"/>
              <a:gd name="T94" fmla="*/ 1107 w 3420"/>
              <a:gd name="T95" fmla="*/ 1063 h 2569"/>
              <a:gd name="T96" fmla="*/ 528 w 3420"/>
              <a:gd name="T97" fmla="*/ 1207 h 2569"/>
              <a:gd name="T98" fmla="*/ 528 w 3420"/>
              <a:gd name="T99" fmla="*/ 581 h 2569"/>
              <a:gd name="T100" fmla="*/ 1107 w 3420"/>
              <a:gd name="T101" fmla="*/ 725 h 2569"/>
              <a:gd name="T102" fmla="*/ 528 w 3420"/>
              <a:gd name="T103" fmla="*/ 581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20" h="2569">
                <a:moveTo>
                  <a:pt x="2259" y="2117"/>
                </a:moveTo>
                <a:lnTo>
                  <a:pt x="3276" y="2117"/>
                </a:lnTo>
                <a:lnTo>
                  <a:pt x="3276" y="145"/>
                </a:lnTo>
                <a:lnTo>
                  <a:pt x="2033" y="145"/>
                </a:lnTo>
                <a:lnTo>
                  <a:pt x="2023" y="146"/>
                </a:lnTo>
                <a:lnTo>
                  <a:pt x="2010" y="149"/>
                </a:lnTo>
                <a:lnTo>
                  <a:pt x="1996" y="154"/>
                </a:lnTo>
                <a:lnTo>
                  <a:pt x="1996" y="154"/>
                </a:lnTo>
                <a:lnTo>
                  <a:pt x="1978" y="164"/>
                </a:lnTo>
                <a:lnTo>
                  <a:pt x="1964" y="175"/>
                </a:lnTo>
                <a:lnTo>
                  <a:pt x="1782" y="363"/>
                </a:lnTo>
                <a:lnTo>
                  <a:pt x="1782" y="2384"/>
                </a:lnTo>
                <a:lnTo>
                  <a:pt x="2087" y="2171"/>
                </a:lnTo>
                <a:lnTo>
                  <a:pt x="2112" y="2156"/>
                </a:lnTo>
                <a:lnTo>
                  <a:pt x="2139" y="2143"/>
                </a:lnTo>
                <a:lnTo>
                  <a:pt x="2169" y="2132"/>
                </a:lnTo>
                <a:lnTo>
                  <a:pt x="2200" y="2123"/>
                </a:lnTo>
                <a:lnTo>
                  <a:pt x="2230" y="2119"/>
                </a:lnTo>
                <a:lnTo>
                  <a:pt x="2259" y="2117"/>
                </a:lnTo>
                <a:close/>
                <a:moveTo>
                  <a:pt x="3347" y="2260"/>
                </a:moveTo>
                <a:lnTo>
                  <a:pt x="2259" y="2260"/>
                </a:lnTo>
                <a:lnTo>
                  <a:pt x="2245" y="2261"/>
                </a:lnTo>
                <a:lnTo>
                  <a:pt x="2229" y="2264"/>
                </a:lnTo>
                <a:lnTo>
                  <a:pt x="2212" y="2270"/>
                </a:lnTo>
                <a:lnTo>
                  <a:pt x="2195" y="2275"/>
                </a:lnTo>
                <a:lnTo>
                  <a:pt x="2181" y="2282"/>
                </a:lnTo>
                <a:lnTo>
                  <a:pt x="2169" y="2289"/>
                </a:lnTo>
                <a:lnTo>
                  <a:pt x="1810" y="2539"/>
                </a:lnTo>
                <a:lnTo>
                  <a:pt x="1787" y="2552"/>
                </a:lnTo>
                <a:lnTo>
                  <a:pt x="1762" y="2562"/>
                </a:lnTo>
                <a:lnTo>
                  <a:pt x="1736" y="2568"/>
                </a:lnTo>
                <a:lnTo>
                  <a:pt x="1710" y="2569"/>
                </a:lnTo>
                <a:lnTo>
                  <a:pt x="1683" y="2568"/>
                </a:lnTo>
                <a:lnTo>
                  <a:pt x="1657" y="2562"/>
                </a:lnTo>
                <a:lnTo>
                  <a:pt x="1633" y="2553"/>
                </a:lnTo>
                <a:lnTo>
                  <a:pt x="1609" y="2539"/>
                </a:lnTo>
                <a:lnTo>
                  <a:pt x="1609" y="2539"/>
                </a:lnTo>
                <a:lnTo>
                  <a:pt x="1251" y="2289"/>
                </a:lnTo>
                <a:lnTo>
                  <a:pt x="1239" y="2282"/>
                </a:lnTo>
                <a:lnTo>
                  <a:pt x="1224" y="2275"/>
                </a:lnTo>
                <a:lnTo>
                  <a:pt x="1208" y="2270"/>
                </a:lnTo>
                <a:lnTo>
                  <a:pt x="1191" y="2264"/>
                </a:lnTo>
                <a:lnTo>
                  <a:pt x="1175" y="2261"/>
                </a:lnTo>
                <a:lnTo>
                  <a:pt x="1161" y="2260"/>
                </a:lnTo>
                <a:lnTo>
                  <a:pt x="0" y="2260"/>
                </a:lnTo>
                <a:lnTo>
                  <a:pt x="0" y="0"/>
                </a:lnTo>
                <a:lnTo>
                  <a:pt x="1386" y="0"/>
                </a:lnTo>
                <a:lnTo>
                  <a:pt x="1417" y="4"/>
                </a:lnTo>
                <a:lnTo>
                  <a:pt x="1448" y="11"/>
                </a:lnTo>
                <a:lnTo>
                  <a:pt x="1480" y="22"/>
                </a:lnTo>
                <a:lnTo>
                  <a:pt x="1510" y="37"/>
                </a:lnTo>
                <a:lnTo>
                  <a:pt x="1536" y="55"/>
                </a:lnTo>
                <a:lnTo>
                  <a:pt x="1560" y="75"/>
                </a:lnTo>
                <a:lnTo>
                  <a:pt x="1710" y="230"/>
                </a:lnTo>
                <a:lnTo>
                  <a:pt x="1860" y="75"/>
                </a:lnTo>
                <a:lnTo>
                  <a:pt x="1860" y="74"/>
                </a:lnTo>
                <a:lnTo>
                  <a:pt x="1883" y="55"/>
                </a:lnTo>
                <a:lnTo>
                  <a:pt x="1911" y="37"/>
                </a:lnTo>
                <a:lnTo>
                  <a:pt x="1940" y="22"/>
                </a:lnTo>
                <a:lnTo>
                  <a:pt x="1940" y="22"/>
                </a:lnTo>
                <a:lnTo>
                  <a:pt x="1971" y="11"/>
                </a:lnTo>
                <a:lnTo>
                  <a:pt x="2004" y="4"/>
                </a:lnTo>
                <a:lnTo>
                  <a:pt x="2033" y="0"/>
                </a:lnTo>
                <a:lnTo>
                  <a:pt x="3420" y="0"/>
                </a:lnTo>
                <a:lnTo>
                  <a:pt x="3420" y="2260"/>
                </a:lnTo>
                <a:lnTo>
                  <a:pt x="3347" y="2260"/>
                </a:lnTo>
                <a:close/>
                <a:moveTo>
                  <a:pt x="1638" y="363"/>
                </a:moveTo>
                <a:lnTo>
                  <a:pt x="1456" y="175"/>
                </a:lnTo>
                <a:lnTo>
                  <a:pt x="1442" y="164"/>
                </a:lnTo>
                <a:lnTo>
                  <a:pt x="1423" y="154"/>
                </a:lnTo>
                <a:lnTo>
                  <a:pt x="1410" y="149"/>
                </a:lnTo>
                <a:lnTo>
                  <a:pt x="1397" y="146"/>
                </a:lnTo>
                <a:lnTo>
                  <a:pt x="1386" y="145"/>
                </a:lnTo>
                <a:lnTo>
                  <a:pt x="143" y="145"/>
                </a:lnTo>
                <a:lnTo>
                  <a:pt x="143" y="2117"/>
                </a:lnTo>
                <a:lnTo>
                  <a:pt x="1161" y="2117"/>
                </a:lnTo>
                <a:lnTo>
                  <a:pt x="1189" y="2119"/>
                </a:lnTo>
                <a:lnTo>
                  <a:pt x="1220" y="2123"/>
                </a:lnTo>
                <a:lnTo>
                  <a:pt x="1251" y="2132"/>
                </a:lnTo>
                <a:lnTo>
                  <a:pt x="1280" y="2143"/>
                </a:lnTo>
                <a:lnTo>
                  <a:pt x="1308" y="2156"/>
                </a:lnTo>
                <a:lnTo>
                  <a:pt x="1333" y="2171"/>
                </a:lnTo>
                <a:lnTo>
                  <a:pt x="1638" y="2384"/>
                </a:lnTo>
                <a:lnTo>
                  <a:pt x="1638" y="363"/>
                </a:lnTo>
                <a:close/>
                <a:moveTo>
                  <a:pt x="2274" y="581"/>
                </a:moveTo>
                <a:lnTo>
                  <a:pt x="2910" y="581"/>
                </a:lnTo>
                <a:lnTo>
                  <a:pt x="2910" y="725"/>
                </a:lnTo>
                <a:lnTo>
                  <a:pt x="2274" y="725"/>
                </a:lnTo>
                <a:lnTo>
                  <a:pt x="2274" y="581"/>
                </a:lnTo>
                <a:close/>
                <a:moveTo>
                  <a:pt x="528" y="1545"/>
                </a:moveTo>
                <a:lnTo>
                  <a:pt x="1107" y="1545"/>
                </a:lnTo>
                <a:lnTo>
                  <a:pt x="1107" y="1689"/>
                </a:lnTo>
                <a:lnTo>
                  <a:pt x="528" y="1689"/>
                </a:lnTo>
                <a:lnTo>
                  <a:pt x="528" y="1545"/>
                </a:lnTo>
                <a:close/>
                <a:moveTo>
                  <a:pt x="528" y="1063"/>
                </a:moveTo>
                <a:lnTo>
                  <a:pt x="1107" y="1063"/>
                </a:lnTo>
                <a:lnTo>
                  <a:pt x="1107" y="1207"/>
                </a:lnTo>
                <a:lnTo>
                  <a:pt x="528" y="1207"/>
                </a:lnTo>
                <a:lnTo>
                  <a:pt x="528" y="1063"/>
                </a:lnTo>
                <a:close/>
                <a:moveTo>
                  <a:pt x="528" y="581"/>
                </a:moveTo>
                <a:lnTo>
                  <a:pt x="1107" y="581"/>
                </a:lnTo>
                <a:lnTo>
                  <a:pt x="1107" y="725"/>
                </a:lnTo>
                <a:lnTo>
                  <a:pt x="528" y="725"/>
                </a:lnTo>
                <a:lnTo>
                  <a:pt x="528" y="581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3" name="Group 54">
            <a:extLst>
              <a:ext uri="{FF2B5EF4-FFF2-40B4-BE49-F238E27FC236}">
                <a16:creationId xmlns:a16="http://schemas.microsoft.com/office/drawing/2014/main" xmlns="" id="{44B32F0F-78BE-4985-BFB6-41587D094D2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5274" y="1585554"/>
            <a:ext cx="418748" cy="481745"/>
            <a:chOff x="77" y="2431"/>
            <a:chExt cx="339" cy="390"/>
          </a:xfrm>
          <a:solidFill>
            <a:srgbClr val="41CED9"/>
          </a:solidFill>
        </p:grpSpPr>
        <p:sp>
          <p:nvSpPr>
            <p:cNvPr id="64" name="Freeform 56">
              <a:extLst>
                <a:ext uri="{FF2B5EF4-FFF2-40B4-BE49-F238E27FC236}">
                  <a16:creationId xmlns:a16="http://schemas.microsoft.com/office/drawing/2014/main" xmlns="" id="{573A6D9F-7472-46AA-B075-724AAC333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" y="2539"/>
              <a:ext cx="48" cy="95"/>
            </a:xfrm>
            <a:custGeom>
              <a:avLst/>
              <a:gdLst>
                <a:gd name="T0" fmla="*/ 430 w 430"/>
                <a:gd name="T1" fmla="*/ 142 h 859"/>
                <a:gd name="T2" fmla="*/ 390 w 430"/>
                <a:gd name="T3" fmla="*/ 145 h 859"/>
                <a:gd name="T4" fmla="*/ 353 w 430"/>
                <a:gd name="T5" fmla="*/ 152 h 859"/>
                <a:gd name="T6" fmla="*/ 318 w 430"/>
                <a:gd name="T7" fmla="*/ 164 h 859"/>
                <a:gd name="T8" fmla="*/ 285 w 430"/>
                <a:gd name="T9" fmla="*/ 182 h 859"/>
                <a:gd name="T10" fmla="*/ 254 w 430"/>
                <a:gd name="T11" fmla="*/ 201 h 859"/>
                <a:gd name="T12" fmla="*/ 227 w 430"/>
                <a:gd name="T13" fmla="*/ 226 h 859"/>
                <a:gd name="T14" fmla="*/ 227 w 430"/>
                <a:gd name="T15" fmla="*/ 226 h 859"/>
                <a:gd name="T16" fmla="*/ 202 w 430"/>
                <a:gd name="T17" fmla="*/ 254 h 859"/>
                <a:gd name="T18" fmla="*/ 182 w 430"/>
                <a:gd name="T19" fmla="*/ 284 h 859"/>
                <a:gd name="T20" fmla="*/ 165 w 430"/>
                <a:gd name="T21" fmla="*/ 317 h 859"/>
                <a:gd name="T22" fmla="*/ 153 w 430"/>
                <a:gd name="T23" fmla="*/ 353 h 859"/>
                <a:gd name="T24" fmla="*/ 145 w 430"/>
                <a:gd name="T25" fmla="*/ 390 h 859"/>
                <a:gd name="T26" fmla="*/ 143 w 430"/>
                <a:gd name="T27" fmla="*/ 429 h 859"/>
                <a:gd name="T28" fmla="*/ 145 w 430"/>
                <a:gd name="T29" fmla="*/ 468 h 859"/>
                <a:gd name="T30" fmla="*/ 153 w 430"/>
                <a:gd name="T31" fmla="*/ 506 h 859"/>
                <a:gd name="T32" fmla="*/ 165 w 430"/>
                <a:gd name="T33" fmla="*/ 541 h 859"/>
                <a:gd name="T34" fmla="*/ 182 w 430"/>
                <a:gd name="T35" fmla="*/ 573 h 859"/>
                <a:gd name="T36" fmla="*/ 202 w 430"/>
                <a:gd name="T37" fmla="*/ 604 h 859"/>
                <a:gd name="T38" fmla="*/ 227 w 430"/>
                <a:gd name="T39" fmla="*/ 632 h 859"/>
                <a:gd name="T40" fmla="*/ 254 w 430"/>
                <a:gd name="T41" fmla="*/ 656 h 859"/>
                <a:gd name="T42" fmla="*/ 285 w 430"/>
                <a:gd name="T43" fmla="*/ 677 h 859"/>
                <a:gd name="T44" fmla="*/ 317 w 430"/>
                <a:gd name="T45" fmla="*/ 693 h 859"/>
                <a:gd name="T46" fmla="*/ 353 w 430"/>
                <a:gd name="T47" fmla="*/ 705 h 859"/>
                <a:gd name="T48" fmla="*/ 390 w 430"/>
                <a:gd name="T49" fmla="*/ 713 h 859"/>
                <a:gd name="T50" fmla="*/ 430 w 430"/>
                <a:gd name="T51" fmla="*/ 716 h 859"/>
                <a:gd name="T52" fmla="*/ 430 w 430"/>
                <a:gd name="T53" fmla="*/ 859 h 859"/>
                <a:gd name="T54" fmla="*/ 380 w 430"/>
                <a:gd name="T55" fmla="*/ 856 h 859"/>
                <a:gd name="T56" fmla="*/ 332 w 430"/>
                <a:gd name="T57" fmla="*/ 847 h 859"/>
                <a:gd name="T58" fmla="*/ 285 w 430"/>
                <a:gd name="T59" fmla="*/ 834 h 859"/>
                <a:gd name="T60" fmla="*/ 241 w 430"/>
                <a:gd name="T61" fmla="*/ 816 h 859"/>
                <a:gd name="T62" fmla="*/ 200 w 430"/>
                <a:gd name="T63" fmla="*/ 792 h 859"/>
                <a:gd name="T64" fmla="*/ 161 w 430"/>
                <a:gd name="T65" fmla="*/ 764 h 859"/>
                <a:gd name="T66" fmla="*/ 126 w 430"/>
                <a:gd name="T67" fmla="*/ 733 h 859"/>
                <a:gd name="T68" fmla="*/ 95 w 430"/>
                <a:gd name="T69" fmla="*/ 698 h 859"/>
                <a:gd name="T70" fmla="*/ 66 w 430"/>
                <a:gd name="T71" fmla="*/ 660 h 859"/>
                <a:gd name="T72" fmla="*/ 44 w 430"/>
                <a:gd name="T73" fmla="*/ 618 h 859"/>
                <a:gd name="T74" fmla="*/ 25 w 430"/>
                <a:gd name="T75" fmla="*/ 573 h 859"/>
                <a:gd name="T76" fmla="*/ 11 w 430"/>
                <a:gd name="T77" fmla="*/ 528 h 859"/>
                <a:gd name="T78" fmla="*/ 3 w 430"/>
                <a:gd name="T79" fmla="*/ 480 h 859"/>
                <a:gd name="T80" fmla="*/ 0 w 430"/>
                <a:gd name="T81" fmla="*/ 429 h 859"/>
                <a:gd name="T82" fmla="*/ 3 w 430"/>
                <a:gd name="T83" fmla="*/ 379 h 859"/>
                <a:gd name="T84" fmla="*/ 11 w 430"/>
                <a:gd name="T85" fmla="*/ 330 h 859"/>
                <a:gd name="T86" fmla="*/ 25 w 430"/>
                <a:gd name="T87" fmla="*/ 284 h 859"/>
                <a:gd name="T88" fmla="*/ 44 w 430"/>
                <a:gd name="T89" fmla="*/ 241 h 859"/>
                <a:gd name="T90" fmla="*/ 66 w 430"/>
                <a:gd name="T91" fmla="*/ 199 h 859"/>
                <a:gd name="T92" fmla="*/ 95 w 430"/>
                <a:gd name="T93" fmla="*/ 160 h 859"/>
                <a:gd name="T94" fmla="*/ 125 w 430"/>
                <a:gd name="T95" fmla="*/ 125 h 859"/>
                <a:gd name="T96" fmla="*/ 125 w 430"/>
                <a:gd name="T97" fmla="*/ 125 h 859"/>
                <a:gd name="T98" fmla="*/ 160 w 430"/>
                <a:gd name="T99" fmla="*/ 93 h 859"/>
                <a:gd name="T100" fmla="*/ 200 w 430"/>
                <a:gd name="T101" fmla="*/ 66 h 859"/>
                <a:gd name="T102" fmla="*/ 241 w 430"/>
                <a:gd name="T103" fmla="*/ 43 h 859"/>
                <a:gd name="T104" fmla="*/ 285 w 430"/>
                <a:gd name="T105" fmla="*/ 25 h 859"/>
                <a:gd name="T106" fmla="*/ 332 w 430"/>
                <a:gd name="T107" fmla="*/ 10 h 859"/>
                <a:gd name="T108" fmla="*/ 380 w 430"/>
                <a:gd name="T109" fmla="*/ 2 h 859"/>
                <a:gd name="T110" fmla="*/ 430 w 430"/>
                <a:gd name="T111" fmla="*/ 0 h 859"/>
                <a:gd name="T112" fmla="*/ 430 w 430"/>
                <a:gd name="T113" fmla="*/ 142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0" h="859">
                  <a:moveTo>
                    <a:pt x="430" y="142"/>
                  </a:moveTo>
                  <a:lnTo>
                    <a:pt x="390" y="145"/>
                  </a:lnTo>
                  <a:lnTo>
                    <a:pt x="353" y="152"/>
                  </a:lnTo>
                  <a:lnTo>
                    <a:pt x="318" y="164"/>
                  </a:lnTo>
                  <a:lnTo>
                    <a:pt x="285" y="182"/>
                  </a:lnTo>
                  <a:lnTo>
                    <a:pt x="254" y="201"/>
                  </a:lnTo>
                  <a:lnTo>
                    <a:pt x="227" y="226"/>
                  </a:lnTo>
                  <a:lnTo>
                    <a:pt x="227" y="226"/>
                  </a:lnTo>
                  <a:lnTo>
                    <a:pt x="202" y="254"/>
                  </a:lnTo>
                  <a:lnTo>
                    <a:pt x="182" y="284"/>
                  </a:lnTo>
                  <a:lnTo>
                    <a:pt x="165" y="317"/>
                  </a:lnTo>
                  <a:lnTo>
                    <a:pt x="153" y="353"/>
                  </a:lnTo>
                  <a:lnTo>
                    <a:pt x="145" y="390"/>
                  </a:lnTo>
                  <a:lnTo>
                    <a:pt x="143" y="429"/>
                  </a:lnTo>
                  <a:lnTo>
                    <a:pt x="145" y="468"/>
                  </a:lnTo>
                  <a:lnTo>
                    <a:pt x="153" y="506"/>
                  </a:lnTo>
                  <a:lnTo>
                    <a:pt x="165" y="541"/>
                  </a:lnTo>
                  <a:lnTo>
                    <a:pt x="182" y="573"/>
                  </a:lnTo>
                  <a:lnTo>
                    <a:pt x="202" y="604"/>
                  </a:lnTo>
                  <a:lnTo>
                    <a:pt x="227" y="632"/>
                  </a:lnTo>
                  <a:lnTo>
                    <a:pt x="254" y="656"/>
                  </a:lnTo>
                  <a:lnTo>
                    <a:pt x="285" y="677"/>
                  </a:lnTo>
                  <a:lnTo>
                    <a:pt x="317" y="693"/>
                  </a:lnTo>
                  <a:lnTo>
                    <a:pt x="353" y="705"/>
                  </a:lnTo>
                  <a:lnTo>
                    <a:pt x="390" y="713"/>
                  </a:lnTo>
                  <a:lnTo>
                    <a:pt x="430" y="716"/>
                  </a:lnTo>
                  <a:lnTo>
                    <a:pt x="430" y="859"/>
                  </a:lnTo>
                  <a:lnTo>
                    <a:pt x="380" y="856"/>
                  </a:lnTo>
                  <a:lnTo>
                    <a:pt x="332" y="847"/>
                  </a:lnTo>
                  <a:lnTo>
                    <a:pt x="285" y="834"/>
                  </a:lnTo>
                  <a:lnTo>
                    <a:pt x="241" y="816"/>
                  </a:lnTo>
                  <a:lnTo>
                    <a:pt x="200" y="792"/>
                  </a:lnTo>
                  <a:lnTo>
                    <a:pt x="161" y="764"/>
                  </a:lnTo>
                  <a:lnTo>
                    <a:pt x="126" y="733"/>
                  </a:lnTo>
                  <a:lnTo>
                    <a:pt x="95" y="698"/>
                  </a:lnTo>
                  <a:lnTo>
                    <a:pt x="66" y="660"/>
                  </a:lnTo>
                  <a:lnTo>
                    <a:pt x="44" y="618"/>
                  </a:lnTo>
                  <a:lnTo>
                    <a:pt x="25" y="573"/>
                  </a:lnTo>
                  <a:lnTo>
                    <a:pt x="11" y="528"/>
                  </a:lnTo>
                  <a:lnTo>
                    <a:pt x="3" y="480"/>
                  </a:lnTo>
                  <a:lnTo>
                    <a:pt x="0" y="429"/>
                  </a:lnTo>
                  <a:lnTo>
                    <a:pt x="3" y="379"/>
                  </a:lnTo>
                  <a:lnTo>
                    <a:pt x="11" y="330"/>
                  </a:lnTo>
                  <a:lnTo>
                    <a:pt x="25" y="284"/>
                  </a:lnTo>
                  <a:lnTo>
                    <a:pt x="44" y="241"/>
                  </a:lnTo>
                  <a:lnTo>
                    <a:pt x="66" y="199"/>
                  </a:lnTo>
                  <a:lnTo>
                    <a:pt x="95" y="160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60" y="93"/>
                  </a:lnTo>
                  <a:lnTo>
                    <a:pt x="200" y="66"/>
                  </a:lnTo>
                  <a:lnTo>
                    <a:pt x="241" y="43"/>
                  </a:lnTo>
                  <a:lnTo>
                    <a:pt x="285" y="25"/>
                  </a:lnTo>
                  <a:lnTo>
                    <a:pt x="332" y="10"/>
                  </a:lnTo>
                  <a:lnTo>
                    <a:pt x="380" y="2"/>
                  </a:lnTo>
                  <a:lnTo>
                    <a:pt x="430" y="0"/>
                  </a:lnTo>
                  <a:lnTo>
                    <a:pt x="430" y="14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57">
              <a:extLst>
                <a:ext uri="{FF2B5EF4-FFF2-40B4-BE49-F238E27FC236}">
                  <a16:creationId xmlns:a16="http://schemas.microsoft.com/office/drawing/2014/main" xmlns="" id="{41BEF185-A53B-4212-8466-0B613B8777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" y="2539"/>
              <a:ext cx="152" cy="141"/>
            </a:xfrm>
            <a:custGeom>
              <a:avLst/>
              <a:gdLst>
                <a:gd name="T0" fmla="*/ 1035 w 1366"/>
                <a:gd name="T1" fmla="*/ 10 h 1275"/>
                <a:gd name="T2" fmla="*/ 1167 w 1366"/>
                <a:gd name="T3" fmla="*/ 66 h 1275"/>
                <a:gd name="T4" fmla="*/ 1240 w 1366"/>
                <a:gd name="T5" fmla="*/ 125 h 1275"/>
                <a:gd name="T6" fmla="*/ 1299 w 1366"/>
                <a:gd name="T7" fmla="*/ 199 h 1275"/>
                <a:gd name="T8" fmla="*/ 1354 w 1366"/>
                <a:gd name="T9" fmla="*/ 331 h 1275"/>
                <a:gd name="T10" fmla="*/ 1366 w 1366"/>
                <a:gd name="T11" fmla="*/ 429 h 1275"/>
                <a:gd name="T12" fmla="*/ 1354 w 1366"/>
                <a:gd name="T13" fmla="*/ 529 h 1275"/>
                <a:gd name="T14" fmla="*/ 1296 w 1366"/>
                <a:gd name="T15" fmla="*/ 661 h 1275"/>
                <a:gd name="T16" fmla="*/ 1201 w 1366"/>
                <a:gd name="T17" fmla="*/ 762 h 1275"/>
                <a:gd name="T18" fmla="*/ 1085 w 1366"/>
                <a:gd name="T19" fmla="*/ 828 h 1275"/>
                <a:gd name="T20" fmla="*/ 944 w 1366"/>
                <a:gd name="T21" fmla="*/ 857 h 1275"/>
                <a:gd name="T22" fmla="*/ 910 w 1366"/>
                <a:gd name="T23" fmla="*/ 905 h 1275"/>
                <a:gd name="T24" fmla="*/ 858 w 1366"/>
                <a:gd name="T25" fmla="*/ 963 h 1275"/>
                <a:gd name="T26" fmla="*/ 783 w 1366"/>
                <a:gd name="T27" fmla="*/ 1022 h 1275"/>
                <a:gd name="T28" fmla="*/ 678 w 1366"/>
                <a:gd name="T29" fmla="*/ 1073 h 1275"/>
                <a:gd name="T30" fmla="*/ 539 w 1366"/>
                <a:gd name="T31" fmla="*/ 1107 h 1275"/>
                <a:gd name="T32" fmla="*/ 417 w 1366"/>
                <a:gd name="T33" fmla="*/ 1143 h 1275"/>
                <a:gd name="T34" fmla="*/ 370 w 1366"/>
                <a:gd name="T35" fmla="*/ 1212 h 1275"/>
                <a:gd name="T36" fmla="*/ 286 w 1366"/>
                <a:gd name="T37" fmla="*/ 1264 h 1275"/>
                <a:gd name="T38" fmla="*/ 183 w 1366"/>
                <a:gd name="T39" fmla="*/ 1273 h 1275"/>
                <a:gd name="T40" fmla="*/ 90 w 1366"/>
                <a:gd name="T41" fmla="*/ 1233 h 1275"/>
                <a:gd name="T42" fmla="*/ 25 w 1366"/>
                <a:gd name="T43" fmla="*/ 1158 h 1275"/>
                <a:gd name="T44" fmla="*/ 0 w 1366"/>
                <a:gd name="T45" fmla="*/ 1059 h 1275"/>
                <a:gd name="T46" fmla="*/ 25 w 1366"/>
                <a:gd name="T47" fmla="*/ 960 h 1275"/>
                <a:gd name="T48" fmla="*/ 90 w 1366"/>
                <a:gd name="T49" fmla="*/ 884 h 1275"/>
                <a:gd name="T50" fmla="*/ 183 w 1366"/>
                <a:gd name="T51" fmla="*/ 845 h 1275"/>
                <a:gd name="T52" fmla="*/ 286 w 1366"/>
                <a:gd name="T53" fmla="*/ 853 h 1275"/>
                <a:gd name="T54" fmla="*/ 370 w 1366"/>
                <a:gd name="T55" fmla="*/ 906 h 1275"/>
                <a:gd name="T56" fmla="*/ 417 w 1366"/>
                <a:gd name="T57" fmla="*/ 974 h 1275"/>
                <a:gd name="T58" fmla="*/ 557 w 1366"/>
                <a:gd name="T59" fmla="*/ 958 h 1275"/>
                <a:gd name="T60" fmla="*/ 661 w 1366"/>
                <a:gd name="T61" fmla="*/ 924 h 1275"/>
                <a:gd name="T62" fmla="*/ 737 w 1366"/>
                <a:gd name="T63" fmla="*/ 878 h 1275"/>
                <a:gd name="T64" fmla="*/ 787 w 1366"/>
                <a:gd name="T65" fmla="*/ 830 h 1275"/>
                <a:gd name="T66" fmla="*/ 819 w 1366"/>
                <a:gd name="T67" fmla="*/ 787 h 1275"/>
                <a:gd name="T68" fmla="*/ 846 w 1366"/>
                <a:gd name="T69" fmla="*/ 748 h 1275"/>
                <a:gd name="T70" fmla="*/ 877 w 1366"/>
                <a:gd name="T71" fmla="*/ 721 h 1275"/>
                <a:gd name="T72" fmla="*/ 909 w 1366"/>
                <a:gd name="T73" fmla="*/ 715 h 1275"/>
                <a:gd name="T74" fmla="*/ 910 w 1366"/>
                <a:gd name="T75" fmla="*/ 716 h 1275"/>
                <a:gd name="T76" fmla="*/ 1038 w 1366"/>
                <a:gd name="T77" fmla="*/ 693 h 1275"/>
                <a:gd name="T78" fmla="*/ 1137 w 1366"/>
                <a:gd name="T79" fmla="*/ 630 h 1275"/>
                <a:gd name="T80" fmla="*/ 1200 w 1366"/>
                <a:gd name="T81" fmla="*/ 541 h 1275"/>
                <a:gd name="T82" fmla="*/ 1223 w 1366"/>
                <a:gd name="T83" fmla="*/ 429 h 1275"/>
                <a:gd name="T84" fmla="*/ 1220 w 1366"/>
                <a:gd name="T85" fmla="*/ 390 h 1275"/>
                <a:gd name="T86" fmla="*/ 1184 w 1366"/>
                <a:gd name="T87" fmla="*/ 284 h 1275"/>
                <a:gd name="T88" fmla="*/ 1139 w 1366"/>
                <a:gd name="T89" fmla="*/ 225 h 1275"/>
                <a:gd name="T90" fmla="*/ 1048 w 1366"/>
                <a:gd name="T91" fmla="*/ 164 h 1275"/>
                <a:gd name="T92" fmla="*/ 936 w 1366"/>
                <a:gd name="T93" fmla="*/ 142 h 1275"/>
                <a:gd name="T94" fmla="*/ 154 w 1366"/>
                <a:gd name="T95" fmla="*/ 1022 h 1275"/>
                <a:gd name="T96" fmla="*/ 147 w 1366"/>
                <a:gd name="T97" fmla="*/ 1078 h 1275"/>
                <a:gd name="T98" fmla="*/ 180 w 1366"/>
                <a:gd name="T99" fmla="*/ 1122 h 1275"/>
                <a:gd name="T100" fmla="*/ 237 w 1366"/>
                <a:gd name="T101" fmla="*/ 1130 h 1275"/>
                <a:gd name="T102" fmla="*/ 281 w 1366"/>
                <a:gd name="T103" fmla="*/ 1096 h 1275"/>
                <a:gd name="T104" fmla="*/ 288 w 1366"/>
                <a:gd name="T105" fmla="*/ 1039 h 1275"/>
                <a:gd name="T106" fmla="*/ 255 w 1366"/>
                <a:gd name="T107" fmla="*/ 996 h 1275"/>
                <a:gd name="T108" fmla="*/ 198 w 1366"/>
                <a:gd name="T109" fmla="*/ 988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6" h="1275">
                  <a:moveTo>
                    <a:pt x="936" y="0"/>
                  </a:moveTo>
                  <a:lnTo>
                    <a:pt x="987" y="2"/>
                  </a:lnTo>
                  <a:lnTo>
                    <a:pt x="1035" y="10"/>
                  </a:lnTo>
                  <a:lnTo>
                    <a:pt x="1080" y="25"/>
                  </a:lnTo>
                  <a:lnTo>
                    <a:pt x="1125" y="43"/>
                  </a:lnTo>
                  <a:lnTo>
                    <a:pt x="1167" y="66"/>
                  </a:lnTo>
                  <a:lnTo>
                    <a:pt x="1205" y="93"/>
                  </a:lnTo>
                  <a:lnTo>
                    <a:pt x="1240" y="125"/>
                  </a:lnTo>
                  <a:lnTo>
                    <a:pt x="1240" y="125"/>
                  </a:lnTo>
                  <a:lnTo>
                    <a:pt x="1240" y="125"/>
                  </a:lnTo>
                  <a:lnTo>
                    <a:pt x="1271" y="161"/>
                  </a:lnTo>
                  <a:lnTo>
                    <a:pt x="1299" y="199"/>
                  </a:lnTo>
                  <a:lnTo>
                    <a:pt x="1323" y="241"/>
                  </a:lnTo>
                  <a:lnTo>
                    <a:pt x="1341" y="284"/>
                  </a:lnTo>
                  <a:lnTo>
                    <a:pt x="1354" y="331"/>
                  </a:lnTo>
                  <a:lnTo>
                    <a:pt x="1363" y="379"/>
                  </a:lnTo>
                  <a:lnTo>
                    <a:pt x="1366" y="429"/>
                  </a:lnTo>
                  <a:lnTo>
                    <a:pt x="1366" y="429"/>
                  </a:lnTo>
                  <a:lnTo>
                    <a:pt x="1365" y="429"/>
                  </a:lnTo>
                  <a:lnTo>
                    <a:pt x="1363" y="480"/>
                  </a:lnTo>
                  <a:lnTo>
                    <a:pt x="1354" y="529"/>
                  </a:lnTo>
                  <a:lnTo>
                    <a:pt x="1340" y="574"/>
                  </a:lnTo>
                  <a:lnTo>
                    <a:pt x="1320" y="619"/>
                  </a:lnTo>
                  <a:lnTo>
                    <a:pt x="1296" y="661"/>
                  </a:lnTo>
                  <a:lnTo>
                    <a:pt x="1268" y="699"/>
                  </a:lnTo>
                  <a:lnTo>
                    <a:pt x="1235" y="734"/>
                  </a:lnTo>
                  <a:lnTo>
                    <a:pt x="1201" y="762"/>
                  </a:lnTo>
                  <a:lnTo>
                    <a:pt x="1165" y="787"/>
                  </a:lnTo>
                  <a:lnTo>
                    <a:pt x="1126" y="809"/>
                  </a:lnTo>
                  <a:lnTo>
                    <a:pt x="1085" y="828"/>
                  </a:lnTo>
                  <a:lnTo>
                    <a:pt x="1040" y="842"/>
                  </a:lnTo>
                  <a:lnTo>
                    <a:pt x="993" y="852"/>
                  </a:lnTo>
                  <a:lnTo>
                    <a:pt x="944" y="857"/>
                  </a:lnTo>
                  <a:lnTo>
                    <a:pt x="934" y="871"/>
                  </a:lnTo>
                  <a:lnTo>
                    <a:pt x="923" y="888"/>
                  </a:lnTo>
                  <a:lnTo>
                    <a:pt x="910" y="905"/>
                  </a:lnTo>
                  <a:lnTo>
                    <a:pt x="895" y="924"/>
                  </a:lnTo>
                  <a:lnTo>
                    <a:pt x="877" y="943"/>
                  </a:lnTo>
                  <a:lnTo>
                    <a:pt x="858" y="963"/>
                  </a:lnTo>
                  <a:lnTo>
                    <a:pt x="836" y="984"/>
                  </a:lnTo>
                  <a:lnTo>
                    <a:pt x="810" y="1003"/>
                  </a:lnTo>
                  <a:lnTo>
                    <a:pt x="783" y="1022"/>
                  </a:lnTo>
                  <a:lnTo>
                    <a:pt x="751" y="1040"/>
                  </a:lnTo>
                  <a:lnTo>
                    <a:pt x="716" y="1058"/>
                  </a:lnTo>
                  <a:lnTo>
                    <a:pt x="678" y="1073"/>
                  </a:lnTo>
                  <a:lnTo>
                    <a:pt x="636" y="1087"/>
                  </a:lnTo>
                  <a:lnTo>
                    <a:pt x="589" y="1098"/>
                  </a:lnTo>
                  <a:lnTo>
                    <a:pt x="539" y="1107"/>
                  </a:lnTo>
                  <a:lnTo>
                    <a:pt x="485" y="1113"/>
                  </a:lnTo>
                  <a:lnTo>
                    <a:pt x="426" y="1117"/>
                  </a:lnTo>
                  <a:lnTo>
                    <a:pt x="417" y="1143"/>
                  </a:lnTo>
                  <a:lnTo>
                    <a:pt x="404" y="1168"/>
                  </a:lnTo>
                  <a:lnTo>
                    <a:pt x="389" y="1191"/>
                  </a:lnTo>
                  <a:lnTo>
                    <a:pt x="370" y="1212"/>
                  </a:lnTo>
                  <a:lnTo>
                    <a:pt x="345" y="1233"/>
                  </a:lnTo>
                  <a:lnTo>
                    <a:pt x="317" y="1251"/>
                  </a:lnTo>
                  <a:lnTo>
                    <a:pt x="286" y="1264"/>
                  </a:lnTo>
                  <a:lnTo>
                    <a:pt x="252" y="1273"/>
                  </a:lnTo>
                  <a:lnTo>
                    <a:pt x="217" y="1275"/>
                  </a:lnTo>
                  <a:lnTo>
                    <a:pt x="183" y="1273"/>
                  </a:lnTo>
                  <a:lnTo>
                    <a:pt x="149" y="1264"/>
                  </a:lnTo>
                  <a:lnTo>
                    <a:pt x="118" y="1251"/>
                  </a:lnTo>
                  <a:lnTo>
                    <a:pt x="90" y="1233"/>
                  </a:lnTo>
                  <a:lnTo>
                    <a:pt x="65" y="1212"/>
                  </a:lnTo>
                  <a:lnTo>
                    <a:pt x="43" y="1186"/>
                  </a:lnTo>
                  <a:lnTo>
                    <a:pt x="25" y="1158"/>
                  </a:lnTo>
                  <a:lnTo>
                    <a:pt x="12" y="1128"/>
                  </a:lnTo>
                  <a:lnTo>
                    <a:pt x="4" y="1094"/>
                  </a:lnTo>
                  <a:lnTo>
                    <a:pt x="0" y="1059"/>
                  </a:lnTo>
                  <a:lnTo>
                    <a:pt x="4" y="1024"/>
                  </a:lnTo>
                  <a:lnTo>
                    <a:pt x="12" y="990"/>
                  </a:lnTo>
                  <a:lnTo>
                    <a:pt x="25" y="960"/>
                  </a:lnTo>
                  <a:lnTo>
                    <a:pt x="43" y="931"/>
                  </a:lnTo>
                  <a:lnTo>
                    <a:pt x="65" y="906"/>
                  </a:lnTo>
                  <a:lnTo>
                    <a:pt x="90" y="884"/>
                  </a:lnTo>
                  <a:lnTo>
                    <a:pt x="118" y="867"/>
                  </a:lnTo>
                  <a:lnTo>
                    <a:pt x="149" y="853"/>
                  </a:lnTo>
                  <a:lnTo>
                    <a:pt x="183" y="845"/>
                  </a:lnTo>
                  <a:lnTo>
                    <a:pt x="217" y="842"/>
                  </a:lnTo>
                  <a:lnTo>
                    <a:pt x="252" y="845"/>
                  </a:lnTo>
                  <a:lnTo>
                    <a:pt x="286" y="853"/>
                  </a:lnTo>
                  <a:lnTo>
                    <a:pt x="317" y="867"/>
                  </a:lnTo>
                  <a:lnTo>
                    <a:pt x="345" y="884"/>
                  </a:lnTo>
                  <a:lnTo>
                    <a:pt x="370" y="906"/>
                  </a:lnTo>
                  <a:lnTo>
                    <a:pt x="389" y="927"/>
                  </a:lnTo>
                  <a:lnTo>
                    <a:pt x="404" y="950"/>
                  </a:lnTo>
                  <a:lnTo>
                    <a:pt x="417" y="974"/>
                  </a:lnTo>
                  <a:lnTo>
                    <a:pt x="468" y="972"/>
                  </a:lnTo>
                  <a:lnTo>
                    <a:pt x="514" y="966"/>
                  </a:lnTo>
                  <a:lnTo>
                    <a:pt x="557" y="958"/>
                  </a:lnTo>
                  <a:lnTo>
                    <a:pt x="596" y="949"/>
                  </a:lnTo>
                  <a:lnTo>
                    <a:pt x="631" y="938"/>
                  </a:lnTo>
                  <a:lnTo>
                    <a:pt x="661" y="924"/>
                  </a:lnTo>
                  <a:lnTo>
                    <a:pt x="690" y="909"/>
                  </a:lnTo>
                  <a:lnTo>
                    <a:pt x="715" y="894"/>
                  </a:lnTo>
                  <a:lnTo>
                    <a:pt x="737" y="878"/>
                  </a:lnTo>
                  <a:lnTo>
                    <a:pt x="756" y="861"/>
                  </a:lnTo>
                  <a:lnTo>
                    <a:pt x="773" y="845"/>
                  </a:lnTo>
                  <a:lnTo>
                    <a:pt x="787" y="830"/>
                  </a:lnTo>
                  <a:lnTo>
                    <a:pt x="800" y="814"/>
                  </a:lnTo>
                  <a:lnTo>
                    <a:pt x="810" y="800"/>
                  </a:lnTo>
                  <a:lnTo>
                    <a:pt x="819" y="787"/>
                  </a:lnTo>
                  <a:lnTo>
                    <a:pt x="826" y="775"/>
                  </a:lnTo>
                  <a:lnTo>
                    <a:pt x="836" y="761"/>
                  </a:lnTo>
                  <a:lnTo>
                    <a:pt x="846" y="748"/>
                  </a:lnTo>
                  <a:lnTo>
                    <a:pt x="856" y="736"/>
                  </a:lnTo>
                  <a:lnTo>
                    <a:pt x="865" y="727"/>
                  </a:lnTo>
                  <a:lnTo>
                    <a:pt x="877" y="721"/>
                  </a:lnTo>
                  <a:lnTo>
                    <a:pt x="892" y="717"/>
                  </a:lnTo>
                  <a:lnTo>
                    <a:pt x="909" y="716"/>
                  </a:lnTo>
                  <a:lnTo>
                    <a:pt x="909" y="715"/>
                  </a:lnTo>
                  <a:lnTo>
                    <a:pt x="910" y="715"/>
                  </a:lnTo>
                  <a:lnTo>
                    <a:pt x="910" y="716"/>
                  </a:lnTo>
                  <a:lnTo>
                    <a:pt x="910" y="716"/>
                  </a:lnTo>
                  <a:lnTo>
                    <a:pt x="955" y="713"/>
                  </a:lnTo>
                  <a:lnTo>
                    <a:pt x="997" y="705"/>
                  </a:lnTo>
                  <a:lnTo>
                    <a:pt x="1038" y="693"/>
                  </a:lnTo>
                  <a:lnTo>
                    <a:pt x="1074" y="676"/>
                  </a:lnTo>
                  <a:lnTo>
                    <a:pt x="1108" y="655"/>
                  </a:lnTo>
                  <a:lnTo>
                    <a:pt x="1137" y="630"/>
                  </a:lnTo>
                  <a:lnTo>
                    <a:pt x="1162" y="603"/>
                  </a:lnTo>
                  <a:lnTo>
                    <a:pt x="1183" y="573"/>
                  </a:lnTo>
                  <a:lnTo>
                    <a:pt x="1200" y="541"/>
                  </a:lnTo>
                  <a:lnTo>
                    <a:pt x="1212" y="505"/>
                  </a:lnTo>
                  <a:lnTo>
                    <a:pt x="1221" y="469"/>
                  </a:lnTo>
                  <a:lnTo>
                    <a:pt x="1223" y="429"/>
                  </a:lnTo>
                  <a:lnTo>
                    <a:pt x="1223" y="429"/>
                  </a:lnTo>
                  <a:lnTo>
                    <a:pt x="1223" y="429"/>
                  </a:lnTo>
                  <a:lnTo>
                    <a:pt x="1220" y="390"/>
                  </a:lnTo>
                  <a:lnTo>
                    <a:pt x="1212" y="353"/>
                  </a:lnTo>
                  <a:lnTo>
                    <a:pt x="1200" y="317"/>
                  </a:lnTo>
                  <a:lnTo>
                    <a:pt x="1184" y="284"/>
                  </a:lnTo>
                  <a:lnTo>
                    <a:pt x="1163" y="254"/>
                  </a:lnTo>
                  <a:lnTo>
                    <a:pt x="1139" y="226"/>
                  </a:lnTo>
                  <a:lnTo>
                    <a:pt x="1139" y="225"/>
                  </a:lnTo>
                  <a:lnTo>
                    <a:pt x="1111" y="201"/>
                  </a:lnTo>
                  <a:lnTo>
                    <a:pt x="1081" y="181"/>
                  </a:lnTo>
                  <a:lnTo>
                    <a:pt x="1048" y="164"/>
                  </a:lnTo>
                  <a:lnTo>
                    <a:pt x="1013" y="152"/>
                  </a:lnTo>
                  <a:lnTo>
                    <a:pt x="975" y="145"/>
                  </a:lnTo>
                  <a:lnTo>
                    <a:pt x="936" y="142"/>
                  </a:lnTo>
                  <a:lnTo>
                    <a:pt x="936" y="0"/>
                  </a:lnTo>
                  <a:close/>
                  <a:moveTo>
                    <a:pt x="165" y="1006"/>
                  </a:moveTo>
                  <a:lnTo>
                    <a:pt x="154" y="1022"/>
                  </a:lnTo>
                  <a:lnTo>
                    <a:pt x="147" y="1039"/>
                  </a:lnTo>
                  <a:lnTo>
                    <a:pt x="143" y="1059"/>
                  </a:lnTo>
                  <a:lnTo>
                    <a:pt x="147" y="1078"/>
                  </a:lnTo>
                  <a:lnTo>
                    <a:pt x="154" y="1096"/>
                  </a:lnTo>
                  <a:lnTo>
                    <a:pt x="165" y="1111"/>
                  </a:lnTo>
                  <a:lnTo>
                    <a:pt x="180" y="1122"/>
                  </a:lnTo>
                  <a:lnTo>
                    <a:pt x="198" y="1130"/>
                  </a:lnTo>
                  <a:lnTo>
                    <a:pt x="217" y="1132"/>
                  </a:lnTo>
                  <a:lnTo>
                    <a:pt x="237" y="1130"/>
                  </a:lnTo>
                  <a:lnTo>
                    <a:pt x="255" y="1122"/>
                  </a:lnTo>
                  <a:lnTo>
                    <a:pt x="270" y="1111"/>
                  </a:lnTo>
                  <a:lnTo>
                    <a:pt x="281" y="1096"/>
                  </a:lnTo>
                  <a:lnTo>
                    <a:pt x="288" y="1078"/>
                  </a:lnTo>
                  <a:lnTo>
                    <a:pt x="291" y="1059"/>
                  </a:lnTo>
                  <a:lnTo>
                    <a:pt x="288" y="1039"/>
                  </a:lnTo>
                  <a:lnTo>
                    <a:pt x="281" y="1022"/>
                  </a:lnTo>
                  <a:lnTo>
                    <a:pt x="270" y="1006"/>
                  </a:lnTo>
                  <a:lnTo>
                    <a:pt x="255" y="996"/>
                  </a:lnTo>
                  <a:lnTo>
                    <a:pt x="237" y="988"/>
                  </a:lnTo>
                  <a:lnTo>
                    <a:pt x="217" y="985"/>
                  </a:lnTo>
                  <a:lnTo>
                    <a:pt x="198" y="988"/>
                  </a:lnTo>
                  <a:lnTo>
                    <a:pt x="180" y="996"/>
                  </a:lnTo>
                  <a:lnTo>
                    <a:pt x="165" y="100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58">
              <a:extLst>
                <a:ext uri="{FF2B5EF4-FFF2-40B4-BE49-F238E27FC236}">
                  <a16:creationId xmlns:a16="http://schemas.microsoft.com/office/drawing/2014/main" xmlns="" id="{D8E474BD-8D01-4C38-9D5D-326849DB4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" y="2464"/>
              <a:ext cx="339" cy="357"/>
            </a:xfrm>
            <a:custGeom>
              <a:avLst/>
              <a:gdLst>
                <a:gd name="T0" fmla="*/ 2069 w 3045"/>
                <a:gd name="T1" fmla="*/ 1949 h 3216"/>
                <a:gd name="T2" fmla="*/ 2240 w 3045"/>
                <a:gd name="T3" fmla="*/ 1997 h 3216"/>
                <a:gd name="T4" fmla="*/ 2546 w 3045"/>
                <a:gd name="T5" fmla="*/ 2101 h 3216"/>
                <a:gd name="T6" fmla="*/ 2831 w 3045"/>
                <a:gd name="T7" fmla="*/ 2283 h 3216"/>
                <a:gd name="T8" fmla="*/ 3015 w 3045"/>
                <a:gd name="T9" fmla="*/ 2587 h 3216"/>
                <a:gd name="T10" fmla="*/ 3045 w 3045"/>
                <a:gd name="T11" fmla="*/ 2775 h 3216"/>
                <a:gd name="T12" fmla="*/ 3028 w 3045"/>
                <a:gd name="T13" fmla="*/ 2975 h 3216"/>
                <a:gd name="T14" fmla="*/ 2993 w 3045"/>
                <a:gd name="T15" fmla="*/ 3099 h 3216"/>
                <a:gd name="T16" fmla="*/ 2794 w 3045"/>
                <a:gd name="T17" fmla="*/ 3216 h 3216"/>
                <a:gd name="T18" fmla="*/ 69 w 3045"/>
                <a:gd name="T19" fmla="*/ 3125 h 3216"/>
                <a:gd name="T20" fmla="*/ 20 w 3045"/>
                <a:gd name="T21" fmla="*/ 2994 h 3216"/>
                <a:gd name="T22" fmla="*/ 1 w 3045"/>
                <a:gd name="T23" fmla="*/ 2779 h 3216"/>
                <a:gd name="T24" fmla="*/ 47 w 3045"/>
                <a:gd name="T25" fmla="*/ 2533 h 3216"/>
                <a:gd name="T26" fmla="*/ 251 w 3045"/>
                <a:gd name="T27" fmla="*/ 2250 h 3216"/>
                <a:gd name="T28" fmla="*/ 542 w 3045"/>
                <a:gd name="T29" fmla="*/ 2083 h 3216"/>
                <a:gd name="T30" fmla="*/ 844 w 3045"/>
                <a:gd name="T31" fmla="*/ 1985 h 3216"/>
                <a:gd name="T32" fmla="*/ 1005 w 3045"/>
                <a:gd name="T33" fmla="*/ 1941 h 3216"/>
                <a:gd name="T34" fmla="*/ 858 w 3045"/>
                <a:gd name="T35" fmla="*/ 1647 h 3216"/>
                <a:gd name="T36" fmla="*/ 733 w 3045"/>
                <a:gd name="T37" fmla="*/ 1141 h 3216"/>
                <a:gd name="T38" fmla="*/ 748 w 3045"/>
                <a:gd name="T39" fmla="*/ 612 h 3216"/>
                <a:gd name="T40" fmla="*/ 896 w 3045"/>
                <a:gd name="T41" fmla="*/ 270 h 3216"/>
                <a:gd name="T42" fmla="*/ 1208 w 3045"/>
                <a:gd name="T43" fmla="*/ 48 h 3216"/>
                <a:gd name="T44" fmla="*/ 1595 w 3045"/>
                <a:gd name="T45" fmla="*/ 3 h 3216"/>
                <a:gd name="T46" fmla="*/ 1984 w 3045"/>
                <a:gd name="T47" fmla="*/ 112 h 3216"/>
                <a:gd name="T48" fmla="*/ 2204 w 3045"/>
                <a:gd name="T49" fmla="*/ 336 h 3216"/>
                <a:gd name="T50" fmla="*/ 2316 w 3045"/>
                <a:gd name="T51" fmla="*/ 719 h 3216"/>
                <a:gd name="T52" fmla="*/ 2322 w 3045"/>
                <a:gd name="T53" fmla="*/ 952 h 3216"/>
                <a:gd name="T54" fmla="*/ 2318 w 3045"/>
                <a:gd name="T55" fmla="*/ 1162 h 3216"/>
                <a:gd name="T56" fmla="*/ 2305 w 3045"/>
                <a:gd name="T57" fmla="*/ 1263 h 3216"/>
                <a:gd name="T58" fmla="*/ 2248 w 3045"/>
                <a:gd name="T59" fmla="*/ 1329 h 3216"/>
                <a:gd name="T60" fmla="*/ 2161 w 3045"/>
                <a:gd name="T61" fmla="*/ 1292 h 3216"/>
                <a:gd name="T62" fmla="*/ 2173 w 3045"/>
                <a:gd name="T63" fmla="*/ 1176 h 3216"/>
                <a:gd name="T64" fmla="*/ 2180 w 3045"/>
                <a:gd name="T65" fmla="*/ 934 h 3216"/>
                <a:gd name="T66" fmla="*/ 2172 w 3045"/>
                <a:gd name="T67" fmla="*/ 717 h 3216"/>
                <a:gd name="T68" fmla="*/ 2060 w 3045"/>
                <a:gd name="T69" fmla="*/ 376 h 3216"/>
                <a:gd name="T70" fmla="*/ 1844 w 3045"/>
                <a:gd name="T71" fmla="*/ 201 h 3216"/>
                <a:gd name="T72" fmla="*/ 1475 w 3045"/>
                <a:gd name="T73" fmla="*/ 144 h 3216"/>
                <a:gd name="T74" fmla="*/ 1149 w 3045"/>
                <a:gd name="T75" fmla="*/ 233 h 3216"/>
                <a:gd name="T76" fmla="*/ 937 w 3045"/>
                <a:gd name="T77" fmla="*/ 478 h 3216"/>
                <a:gd name="T78" fmla="*/ 865 w 3045"/>
                <a:gd name="T79" fmla="*/ 892 h 3216"/>
                <a:gd name="T80" fmla="*/ 927 w 3045"/>
                <a:gd name="T81" fmla="*/ 1426 h 3216"/>
                <a:gd name="T82" fmla="*/ 1114 w 3045"/>
                <a:gd name="T83" fmla="*/ 1763 h 3216"/>
                <a:gd name="T84" fmla="*/ 1140 w 3045"/>
                <a:gd name="T85" fmla="*/ 1820 h 3216"/>
                <a:gd name="T86" fmla="*/ 1145 w 3045"/>
                <a:gd name="T87" fmla="*/ 1979 h 3216"/>
                <a:gd name="T88" fmla="*/ 1131 w 3045"/>
                <a:gd name="T89" fmla="*/ 2040 h 3216"/>
                <a:gd name="T90" fmla="*/ 1001 w 3045"/>
                <a:gd name="T91" fmla="*/ 2088 h 3216"/>
                <a:gd name="T92" fmla="*/ 805 w 3045"/>
                <a:gd name="T93" fmla="*/ 2145 h 3216"/>
                <a:gd name="T94" fmla="*/ 512 w 3045"/>
                <a:gd name="T95" fmla="*/ 2255 h 3216"/>
                <a:gd name="T96" fmla="*/ 261 w 3045"/>
                <a:gd name="T97" fmla="*/ 2448 h 3216"/>
                <a:gd name="T98" fmla="*/ 143 w 3045"/>
                <a:gd name="T99" fmla="*/ 2773 h 3216"/>
                <a:gd name="T100" fmla="*/ 154 w 3045"/>
                <a:gd name="T101" fmla="*/ 2929 h 3216"/>
                <a:gd name="T102" fmla="*/ 184 w 3045"/>
                <a:gd name="T103" fmla="*/ 3042 h 3216"/>
                <a:gd name="T104" fmla="*/ 2832 w 3045"/>
                <a:gd name="T105" fmla="*/ 3065 h 3216"/>
                <a:gd name="T106" fmla="*/ 2881 w 3045"/>
                <a:gd name="T107" fmla="*/ 2993 h 3216"/>
                <a:gd name="T108" fmla="*/ 2902 w 3045"/>
                <a:gd name="T109" fmla="*/ 2783 h 3216"/>
                <a:gd name="T110" fmla="*/ 2873 w 3045"/>
                <a:gd name="T111" fmla="*/ 2615 h 3216"/>
                <a:gd name="T112" fmla="*/ 2688 w 3045"/>
                <a:gd name="T113" fmla="*/ 2352 h 3216"/>
                <a:gd name="T114" fmla="*/ 2409 w 3045"/>
                <a:gd name="T115" fmla="*/ 2201 h 3216"/>
                <a:gd name="T116" fmla="*/ 2121 w 3045"/>
                <a:gd name="T117" fmla="*/ 2110 h 3216"/>
                <a:gd name="T118" fmla="*/ 1958 w 3045"/>
                <a:gd name="T119" fmla="*/ 2068 h 3216"/>
                <a:gd name="T120" fmla="*/ 1899 w 3045"/>
                <a:gd name="T121" fmla="*/ 1973 h 3216"/>
                <a:gd name="T122" fmla="*/ 2039 w 3045"/>
                <a:gd name="T123" fmla="*/ 1842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45" h="3216">
                  <a:moveTo>
                    <a:pt x="2039" y="1842"/>
                  </a:moveTo>
                  <a:lnTo>
                    <a:pt x="2043" y="1867"/>
                  </a:lnTo>
                  <a:lnTo>
                    <a:pt x="2045" y="1892"/>
                  </a:lnTo>
                  <a:lnTo>
                    <a:pt x="2045" y="1917"/>
                  </a:lnTo>
                  <a:lnTo>
                    <a:pt x="2044" y="1942"/>
                  </a:lnTo>
                  <a:lnTo>
                    <a:pt x="2052" y="1943"/>
                  </a:lnTo>
                  <a:lnTo>
                    <a:pt x="2069" y="1949"/>
                  </a:lnTo>
                  <a:lnTo>
                    <a:pt x="2093" y="1954"/>
                  </a:lnTo>
                  <a:lnTo>
                    <a:pt x="2121" y="1962"/>
                  </a:lnTo>
                  <a:lnTo>
                    <a:pt x="2123" y="1963"/>
                  </a:lnTo>
                  <a:lnTo>
                    <a:pt x="2123" y="1963"/>
                  </a:lnTo>
                  <a:lnTo>
                    <a:pt x="2159" y="1973"/>
                  </a:lnTo>
                  <a:lnTo>
                    <a:pt x="2199" y="1985"/>
                  </a:lnTo>
                  <a:lnTo>
                    <a:pt x="2240" y="1997"/>
                  </a:lnTo>
                  <a:lnTo>
                    <a:pt x="2282" y="2009"/>
                  </a:lnTo>
                  <a:lnTo>
                    <a:pt x="2326" y="2022"/>
                  </a:lnTo>
                  <a:lnTo>
                    <a:pt x="2369" y="2035"/>
                  </a:lnTo>
                  <a:lnTo>
                    <a:pt x="2413" y="2050"/>
                  </a:lnTo>
                  <a:lnTo>
                    <a:pt x="2458" y="2065"/>
                  </a:lnTo>
                  <a:lnTo>
                    <a:pt x="2502" y="2083"/>
                  </a:lnTo>
                  <a:lnTo>
                    <a:pt x="2546" y="2101"/>
                  </a:lnTo>
                  <a:lnTo>
                    <a:pt x="2591" y="2122"/>
                  </a:lnTo>
                  <a:lnTo>
                    <a:pt x="2633" y="2143"/>
                  </a:lnTo>
                  <a:lnTo>
                    <a:pt x="2676" y="2167"/>
                  </a:lnTo>
                  <a:lnTo>
                    <a:pt x="2717" y="2192"/>
                  </a:lnTo>
                  <a:lnTo>
                    <a:pt x="2757" y="2220"/>
                  </a:lnTo>
                  <a:lnTo>
                    <a:pt x="2795" y="2250"/>
                  </a:lnTo>
                  <a:lnTo>
                    <a:pt x="2831" y="2283"/>
                  </a:lnTo>
                  <a:lnTo>
                    <a:pt x="2866" y="2316"/>
                  </a:lnTo>
                  <a:lnTo>
                    <a:pt x="2897" y="2355"/>
                  </a:lnTo>
                  <a:lnTo>
                    <a:pt x="2927" y="2395"/>
                  </a:lnTo>
                  <a:lnTo>
                    <a:pt x="2953" y="2437"/>
                  </a:lnTo>
                  <a:lnTo>
                    <a:pt x="2977" y="2484"/>
                  </a:lnTo>
                  <a:lnTo>
                    <a:pt x="2998" y="2533"/>
                  </a:lnTo>
                  <a:lnTo>
                    <a:pt x="3015" y="2587"/>
                  </a:lnTo>
                  <a:lnTo>
                    <a:pt x="3028" y="2644"/>
                  </a:lnTo>
                  <a:lnTo>
                    <a:pt x="3038" y="2704"/>
                  </a:lnTo>
                  <a:lnTo>
                    <a:pt x="3044" y="2768"/>
                  </a:lnTo>
                  <a:lnTo>
                    <a:pt x="3044" y="2771"/>
                  </a:lnTo>
                  <a:lnTo>
                    <a:pt x="3044" y="2772"/>
                  </a:lnTo>
                  <a:lnTo>
                    <a:pt x="3045" y="2775"/>
                  </a:lnTo>
                  <a:lnTo>
                    <a:pt x="3045" y="2775"/>
                  </a:lnTo>
                  <a:lnTo>
                    <a:pt x="3045" y="2779"/>
                  </a:lnTo>
                  <a:lnTo>
                    <a:pt x="3044" y="2787"/>
                  </a:lnTo>
                  <a:lnTo>
                    <a:pt x="3042" y="2836"/>
                  </a:lnTo>
                  <a:lnTo>
                    <a:pt x="3039" y="2879"/>
                  </a:lnTo>
                  <a:lnTo>
                    <a:pt x="3036" y="2917"/>
                  </a:lnTo>
                  <a:lnTo>
                    <a:pt x="3032" y="2948"/>
                  </a:lnTo>
                  <a:lnTo>
                    <a:pt x="3028" y="2975"/>
                  </a:lnTo>
                  <a:lnTo>
                    <a:pt x="3024" y="2998"/>
                  </a:lnTo>
                  <a:lnTo>
                    <a:pt x="3021" y="3017"/>
                  </a:lnTo>
                  <a:lnTo>
                    <a:pt x="3017" y="3032"/>
                  </a:lnTo>
                  <a:lnTo>
                    <a:pt x="3015" y="3041"/>
                  </a:lnTo>
                  <a:lnTo>
                    <a:pt x="3015" y="3041"/>
                  </a:lnTo>
                  <a:lnTo>
                    <a:pt x="3006" y="3070"/>
                  </a:lnTo>
                  <a:lnTo>
                    <a:pt x="2993" y="3099"/>
                  </a:lnTo>
                  <a:lnTo>
                    <a:pt x="2977" y="3124"/>
                  </a:lnTo>
                  <a:lnTo>
                    <a:pt x="2957" y="3147"/>
                  </a:lnTo>
                  <a:lnTo>
                    <a:pt x="2936" y="3167"/>
                  </a:lnTo>
                  <a:lnTo>
                    <a:pt x="2904" y="3188"/>
                  </a:lnTo>
                  <a:lnTo>
                    <a:pt x="2869" y="3203"/>
                  </a:lnTo>
                  <a:lnTo>
                    <a:pt x="2832" y="3213"/>
                  </a:lnTo>
                  <a:lnTo>
                    <a:pt x="2794" y="3216"/>
                  </a:lnTo>
                  <a:lnTo>
                    <a:pt x="251" y="3216"/>
                  </a:lnTo>
                  <a:lnTo>
                    <a:pt x="213" y="3213"/>
                  </a:lnTo>
                  <a:lnTo>
                    <a:pt x="176" y="3203"/>
                  </a:lnTo>
                  <a:lnTo>
                    <a:pt x="141" y="3188"/>
                  </a:lnTo>
                  <a:lnTo>
                    <a:pt x="109" y="3166"/>
                  </a:lnTo>
                  <a:lnTo>
                    <a:pt x="87" y="3147"/>
                  </a:lnTo>
                  <a:lnTo>
                    <a:pt x="69" y="3125"/>
                  </a:lnTo>
                  <a:lnTo>
                    <a:pt x="52" y="3100"/>
                  </a:lnTo>
                  <a:lnTo>
                    <a:pt x="39" y="3072"/>
                  </a:lnTo>
                  <a:lnTo>
                    <a:pt x="29" y="3043"/>
                  </a:lnTo>
                  <a:lnTo>
                    <a:pt x="27" y="3035"/>
                  </a:lnTo>
                  <a:lnTo>
                    <a:pt x="26" y="3027"/>
                  </a:lnTo>
                  <a:lnTo>
                    <a:pt x="23" y="3012"/>
                  </a:lnTo>
                  <a:lnTo>
                    <a:pt x="20" y="2994"/>
                  </a:lnTo>
                  <a:lnTo>
                    <a:pt x="15" y="2969"/>
                  </a:lnTo>
                  <a:lnTo>
                    <a:pt x="12" y="2939"/>
                  </a:lnTo>
                  <a:lnTo>
                    <a:pt x="8" y="2905"/>
                  </a:lnTo>
                  <a:lnTo>
                    <a:pt x="4" y="2868"/>
                  </a:lnTo>
                  <a:lnTo>
                    <a:pt x="2" y="2826"/>
                  </a:lnTo>
                  <a:lnTo>
                    <a:pt x="1" y="2780"/>
                  </a:lnTo>
                  <a:lnTo>
                    <a:pt x="1" y="2779"/>
                  </a:lnTo>
                  <a:lnTo>
                    <a:pt x="0" y="2779"/>
                  </a:lnTo>
                  <a:lnTo>
                    <a:pt x="0" y="2776"/>
                  </a:lnTo>
                  <a:lnTo>
                    <a:pt x="1" y="2767"/>
                  </a:lnTo>
                  <a:lnTo>
                    <a:pt x="6" y="2703"/>
                  </a:lnTo>
                  <a:lnTo>
                    <a:pt x="16" y="2643"/>
                  </a:lnTo>
                  <a:lnTo>
                    <a:pt x="29" y="2586"/>
                  </a:lnTo>
                  <a:lnTo>
                    <a:pt x="47" y="2533"/>
                  </a:lnTo>
                  <a:lnTo>
                    <a:pt x="68" y="2483"/>
                  </a:lnTo>
                  <a:lnTo>
                    <a:pt x="92" y="2437"/>
                  </a:lnTo>
                  <a:lnTo>
                    <a:pt x="118" y="2394"/>
                  </a:lnTo>
                  <a:lnTo>
                    <a:pt x="147" y="2353"/>
                  </a:lnTo>
                  <a:lnTo>
                    <a:pt x="180" y="2316"/>
                  </a:lnTo>
                  <a:lnTo>
                    <a:pt x="214" y="2281"/>
                  </a:lnTo>
                  <a:lnTo>
                    <a:pt x="251" y="2250"/>
                  </a:lnTo>
                  <a:lnTo>
                    <a:pt x="288" y="2219"/>
                  </a:lnTo>
                  <a:lnTo>
                    <a:pt x="328" y="2192"/>
                  </a:lnTo>
                  <a:lnTo>
                    <a:pt x="369" y="2167"/>
                  </a:lnTo>
                  <a:lnTo>
                    <a:pt x="411" y="2143"/>
                  </a:lnTo>
                  <a:lnTo>
                    <a:pt x="455" y="2121"/>
                  </a:lnTo>
                  <a:lnTo>
                    <a:pt x="498" y="2101"/>
                  </a:lnTo>
                  <a:lnTo>
                    <a:pt x="542" y="2083"/>
                  </a:lnTo>
                  <a:lnTo>
                    <a:pt x="587" y="2065"/>
                  </a:lnTo>
                  <a:lnTo>
                    <a:pt x="632" y="2050"/>
                  </a:lnTo>
                  <a:lnTo>
                    <a:pt x="675" y="2035"/>
                  </a:lnTo>
                  <a:lnTo>
                    <a:pt x="719" y="2022"/>
                  </a:lnTo>
                  <a:lnTo>
                    <a:pt x="762" y="2009"/>
                  </a:lnTo>
                  <a:lnTo>
                    <a:pt x="804" y="1997"/>
                  </a:lnTo>
                  <a:lnTo>
                    <a:pt x="844" y="1985"/>
                  </a:lnTo>
                  <a:lnTo>
                    <a:pt x="885" y="1974"/>
                  </a:lnTo>
                  <a:lnTo>
                    <a:pt x="921" y="1963"/>
                  </a:lnTo>
                  <a:lnTo>
                    <a:pt x="927" y="1961"/>
                  </a:lnTo>
                  <a:lnTo>
                    <a:pt x="954" y="1954"/>
                  </a:lnTo>
                  <a:lnTo>
                    <a:pt x="975" y="1949"/>
                  </a:lnTo>
                  <a:lnTo>
                    <a:pt x="990" y="1944"/>
                  </a:lnTo>
                  <a:lnTo>
                    <a:pt x="1005" y="1941"/>
                  </a:lnTo>
                  <a:lnTo>
                    <a:pt x="1004" y="1916"/>
                  </a:lnTo>
                  <a:lnTo>
                    <a:pt x="1002" y="1889"/>
                  </a:lnTo>
                  <a:lnTo>
                    <a:pt x="1001" y="1852"/>
                  </a:lnTo>
                  <a:lnTo>
                    <a:pt x="960" y="1806"/>
                  </a:lnTo>
                  <a:lnTo>
                    <a:pt x="922" y="1756"/>
                  </a:lnTo>
                  <a:lnTo>
                    <a:pt x="889" y="1702"/>
                  </a:lnTo>
                  <a:lnTo>
                    <a:pt x="858" y="1647"/>
                  </a:lnTo>
                  <a:lnTo>
                    <a:pt x="832" y="1588"/>
                  </a:lnTo>
                  <a:lnTo>
                    <a:pt x="809" y="1528"/>
                  </a:lnTo>
                  <a:lnTo>
                    <a:pt x="791" y="1465"/>
                  </a:lnTo>
                  <a:lnTo>
                    <a:pt x="773" y="1402"/>
                  </a:lnTo>
                  <a:lnTo>
                    <a:pt x="756" y="1316"/>
                  </a:lnTo>
                  <a:lnTo>
                    <a:pt x="742" y="1229"/>
                  </a:lnTo>
                  <a:lnTo>
                    <a:pt x="733" y="1141"/>
                  </a:lnTo>
                  <a:lnTo>
                    <a:pt x="726" y="1055"/>
                  </a:lnTo>
                  <a:lnTo>
                    <a:pt x="723" y="971"/>
                  </a:lnTo>
                  <a:lnTo>
                    <a:pt x="722" y="892"/>
                  </a:lnTo>
                  <a:lnTo>
                    <a:pt x="724" y="815"/>
                  </a:lnTo>
                  <a:lnTo>
                    <a:pt x="729" y="743"/>
                  </a:lnTo>
                  <a:lnTo>
                    <a:pt x="736" y="676"/>
                  </a:lnTo>
                  <a:lnTo>
                    <a:pt x="748" y="612"/>
                  </a:lnTo>
                  <a:lnTo>
                    <a:pt x="761" y="552"/>
                  </a:lnTo>
                  <a:lnTo>
                    <a:pt x="778" y="497"/>
                  </a:lnTo>
                  <a:lnTo>
                    <a:pt x="797" y="444"/>
                  </a:lnTo>
                  <a:lnTo>
                    <a:pt x="818" y="396"/>
                  </a:lnTo>
                  <a:lnTo>
                    <a:pt x="842" y="351"/>
                  </a:lnTo>
                  <a:lnTo>
                    <a:pt x="868" y="308"/>
                  </a:lnTo>
                  <a:lnTo>
                    <a:pt x="896" y="270"/>
                  </a:lnTo>
                  <a:lnTo>
                    <a:pt x="925" y="234"/>
                  </a:lnTo>
                  <a:lnTo>
                    <a:pt x="966" y="191"/>
                  </a:lnTo>
                  <a:lnTo>
                    <a:pt x="1011" y="153"/>
                  </a:lnTo>
                  <a:lnTo>
                    <a:pt x="1058" y="120"/>
                  </a:lnTo>
                  <a:lnTo>
                    <a:pt x="1106" y="92"/>
                  </a:lnTo>
                  <a:lnTo>
                    <a:pt x="1156" y="68"/>
                  </a:lnTo>
                  <a:lnTo>
                    <a:pt x="1208" y="48"/>
                  </a:lnTo>
                  <a:lnTo>
                    <a:pt x="1260" y="33"/>
                  </a:lnTo>
                  <a:lnTo>
                    <a:pt x="1312" y="20"/>
                  </a:lnTo>
                  <a:lnTo>
                    <a:pt x="1365" y="11"/>
                  </a:lnTo>
                  <a:lnTo>
                    <a:pt x="1418" y="5"/>
                  </a:lnTo>
                  <a:lnTo>
                    <a:pt x="1470" y="1"/>
                  </a:lnTo>
                  <a:lnTo>
                    <a:pt x="1523" y="0"/>
                  </a:lnTo>
                  <a:lnTo>
                    <a:pt x="1595" y="3"/>
                  </a:lnTo>
                  <a:lnTo>
                    <a:pt x="1662" y="8"/>
                  </a:lnTo>
                  <a:lnTo>
                    <a:pt x="1726" y="18"/>
                  </a:lnTo>
                  <a:lnTo>
                    <a:pt x="1786" y="31"/>
                  </a:lnTo>
                  <a:lnTo>
                    <a:pt x="1841" y="46"/>
                  </a:lnTo>
                  <a:lnTo>
                    <a:pt x="1893" y="66"/>
                  </a:lnTo>
                  <a:lnTo>
                    <a:pt x="1940" y="88"/>
                  </a:lnTo>
                  <a:lnTo>
                    <a:pt x="1984" y="112"/>
                  </a:lnTo>
                  <a:lnTo>
                    <a:pt x="2025" y="138"/>
                  </a:lnTo>
                  <a:lnTo>
                    <a:pt x="2062" y="167"/>
                  </a:lnTo>
                  <a:lnTo>
                    <a:pt x="2096" y="198"/>
                  </a:lnTo>
                  <a:lnTo>
                    <a:pt x="2127" y="231"/>
                  </a:lnTo>
                  <a:lnTo>
                    <a:pt x="2156" y="264"/>
                  </a:lnTo>
                  <a:lnTo>
                    <a:pt x="2181" y="299"/>
                  </a:lnTo>
                  <a:lnTo>
                    <a:pt x="2204" y="336"/>
                  </a:lnTo>
                  <a:lnTo>
                    <a:pt x="2223" y="373"/>
                  </a:lnTo>
                  <a:lnTo>
                    <a:pt x="2250" y="432"/>
                  </a:lnTo>
                  <a:lnTo>
                    <a:pt x="2272" y="492"/>
                  </a:lnTo>
                  <a:lnTo>
                    <a:pt x="2289" y="551"/>
                  </a:lnTo>
                  <a:lnTo>
                    <a:pt x="2301" y="609"/>
                  </a:lnTo>
                  <a:lnTo>
                    <a:pt x="2310" y="666"/>
                  </a:lnTo>
                  <a:lnTo>
                    <a:pt x="2316" y="719"/>
                  </a:lnTo>
                  <a:lnTo>
                    <a:pt x="2320" y="769"/>
                  </a:lnTo>
                  <a:lnTo>
                    <a:pt x="2321" y="815"/>
                  </a:lnTo>
                  <a:lnTo>
                    <a:pt x="2322" y="856"/>
                  </a:lnTo>
                  <a:lnTo>
                    <a:pt x="2322" y="892"/>
                  </a:lnTo>
                  <a:lnTo>
                    <a:pt x="2322" y="918"/>
                  </a:lnTo>
                  <a:lnTo>
                    <a:pt x="2322" y="937"/>
                  </a:lnTo>
                  <a:lnTo>
                    <a:pt x="2322" y="952"/>
                  </a:lnTo>
                  <a:lnTo>
                    <a:pt x="2322" y="964"/>
                  </a:lnTo>
                  <a:lnTo>
                    <a:pt x="2322" y="973"/>
                  </a:lnTo>
                  <a:lnTo>
                    <a:pt x="2324" y="1013"/>
                  </a:lnTo>
                  <a:lnTo>
                    <a:pt x="2324" y="1050"/>
                  </a:lnTo>
                  <a:lnTo>
                    <a:pt x="2324" y="1087"/>
                  </a:lnTo>
                  <a:lnTo>
                    <a:pt x="2321" y="1123"/>
                  </a:lnTo>
                  <a:lnTo>
                    <a:pt x="2318" y="1162"/>
                  </a:lnTo>
                  <a:lnTo>
                    <a:pt x="2314" y="1203"/>
                  </a:lnTo>
                  <a:lnTo>
                    <a:pt x="2306" y="1247"/>
                  </a:lnTo>
                  <a:lnTo>
                    <a:pt x="2306" y="1249"/>
                  </a:lnTo>
                  <a:lnTo>
                    <a:pt x="2306" y="1253"/>
                  </a:lnTo>
                  <a:lnTo>
                    <a:pt x="2305" y="1257"/>
                  </a:lnTo>
                  <a:lnTo>
                    <a:pt x="2305" y="1263"/>
                  </a:lnTo>
                  <a:lnTo>
                    <a:pt x="2305" y="1263"/>
                  </a:lnTo>
                  <a:lnTo>
                    <a:pt x="2305" y="1263"/>
                  </a:lnTo>
                  <a:lnTo>
                    <a:pt x="2304" y="1287"/>
                  </a:lnTo>
                  <a:lnTo>
                    <a:pt x="2300" y="1287"/>
                  </a:lnTo>
                  <a:lnTo>
                    <a:pt x="2291" y="1302"/>
                  </a:lnTo>
                  <a:lnTo>
                    <a:pt x="2279" y="1314"/>
                  </a:lnTo>
                  <a:lnTo>
                    <a:pt x="2265" y="1324"/>
                  </a:lnTo>
                  <a:lnTo>
                    <a:pt x="2248" y="1329"/>
                  </a:lnTo>
                  <a:lnTo>
                    <a:pt x="2230" y="1330"/>
                  </a:lnTo>
                  <a:lnTo>
                    <a:pt x="2212" y="1327"/>
                  </a:lnTo>
                  <a:lnTo>
                    <a:pt x="2197" y="1320"/>
                  </a:lnTo>
                  <a:lnTo>
                    <a:pt x="2184" y="1309"/>
                  </a:lnTo>
                  <a:lnTo>
                    <a:pt x="2174" y="1296"/>
                  </a:lnTo>
                  <a:lnTo>
                    <a:pt x="2161" y="1297"/>
                  </a:lnTo>
                  <a:lnTo>
                    <a:pt x="2161" y="1292"/>
                  </a:lnTo>
                  <a:lnTo>
                    <a:pt x="2162" y="1281"/>
                  </a:lnTo>
                  <a:lnTo>
                    <a:pt x="2162" y="1268"/>
                  </a:lnTo>
                  <a:lnTo>
                    <a:pt x="2163" y="1255"/>
                  </a:lnTo>
                  <a:lnTo>
                    <a:pt x="2163" y="1255"/>
                  </a:lnTo>
                  <a:lnTo>
                    <a:pt x="2164" y="1236"/>
                  </a:lnTo>
                  <a:lnTo>
                    <a:pt x="2165" y="1223"/>
                  </a:lnTo>
                  <a:lnTo>
                    <a:pt x="2173" y="1176"/>
                  </a:lnTo>
                  <a:lnTo>
                    <a:pt x="2177" y="1135"/>
                  </a:lnTo>
                  <a:lnTo>
                    <a:pt x="2181" y="1095"/>
                  </a:lnTo>
                  <a:lnTo>
                    <a:pt x="2181" y="1055"/>
                  </a:lnTo>
                  <a:lnTo>
                    <a:pt x="2182" y="1017"/>
                  </a:lnTo>
                  <a:lnTo>
                    <a:pt x="2181" y="976"/>
                  </a:lnTo>
                  <a:lnTo>
                    <a:pt x="2181" y="954"/>
                  </a:lnTo>
                  <a:lnTo>
                    <a:pt x="2180" y="934"/>
                  </a:lnTo>
                  <a:lnTo>
                    <a:pt x="2180" y="916"/>
                  </a:lnTo>
                  <a:lnTo>
                    <a:pt x="2180" y="900"/>
                  </a:lnTo>
                  <a:lnTo>
                    <a:pt x="2180" y="892"/>
                  </a:lnTo>
                  <a:lnTo>
                    <a:pt x="2180" y="856"/>
                  </a:lnTo>
                  <a:lnTo>
                    <a:pt x="2178" y="814"/>
                  </a:lnTo>
                  <a:lnTo>
                    <a:pt x="2176" y="767"/>
                  </a:lnTo>
                  <a:lnTo>
                    <a:pt x="2172" y="717"/>
                  </a:lnTo>
                  <a:lnTo>
                    <a:pt x="2165" y="663"/>
                  </a:lnTo>
                  <a:lnTo>
                    <a:pt x="2154" y="607"/>
                  </a:lnTo>
                  <a:lnTo>
                    <a:pt x="2140" y="550"/>
                  </a:lnTo>
                  <a:lnTo>
                    <a:pt x="2121" y="493"/>
                  </a:lnTo>
                  <a:lnTo>
                    <a:pt x="2097" y="438"/>
                  </a:lnTo>
                  <a:lnTo>
                    <a:pt x="2079" y="406"/>
                  </a:lnTo>
                  <a:lnTo>
                    <a:pt x="2060" y="376"/>
                  </a:lnTo>
                  <a:lnTo>
                    <a:pt x="2038" y="346"/>
                  </a:lnTo>
                  <a:lnTo>
                    <a:pt x="2013" y="318"/>
                  </a:lnTo>
                  <a:lnTo>
                    <a:pt x="1985" y="291"/>
                  </a:lnTo>
                  <a:lnTo>
                    <a:pt x="1955" y="265"/>
                  </a:lnTo>
                  <a:lnTo>
                    <a:pt x="1921" y="243"/>
                  </a:lnTo>
                  <a:lnTo>
                    <a:pt x="1884" y="221"/>
                  </a:lnTo>
                  <a:lnTo>
                    <a:pt x="1844" y="201"/>
                  </a:lnTo>
                  <a:lnTo>
                    <a:pt x="1800" y="185"/>
                  </a:lnTo>
                  <a:lnTo>
                    <a:pt x="1753" y="171"/>
                  </a:lnTo>
                  <a:lnTo>
                    <a:pt x="1701" y="159"/>
                  </a:lnTo>
                  <a:lnTo>
                    <a:pt x="1646" y="150"/>
                  </a:lnTo>
                  <a:lnTo>
                    <a:pt x="1586" y="145"/>
                  </a:lnTo>
                  <a:lnTo>
                    <a:pt x="1523" y="143"/>
                  </a:lnTo>
                  <a:lnTo>
                    <a:pt x="1475" y="144"/>
                  </a:lnTo>
                  <a:lnTo>
                    <a:pt x="1427" y="148"/>
                  </a:lnTo>
                  <a:lnTo>
                    <a:pt x="1379" y="153"/>
                  </a:lnTo>
                  <a:lnTo>
                    <a:pt x="1332" y="163"/>
                  </a:lnTo>
                  <a:lnTo>
                    <a:pt x="1284" y="175"/>
                  </a:lnTo>
                  <a:lnTo>
                    <a:pt x="1238" y="190"/>
                  </a:lnTo>
                  <a:lnTo>
                    <a:pt x="1192" y="209"/>
                  </a:lnTo>
                  <a:lnTo>
                    <a:pt x="1149" y="233"/>
                  </a:lnTo>
                  <a:lnTo>
                    <a:pt x="1107" y="260"/>
                  </a:lnTo>
                  <a:lnTo>
                    <a:pt x="1068" y="292"/>
                  </a:lnTo>
                  <a:lnTo>
                    <a:pt x="1032" y="329"/>
                  </a:lnTo>
                  <a:lnTo>
                    <a:pt x="1006" y="361"/>
                  </a:lnTo>
                  <a:lnTo>
                    <a:pt x="981" y="396"/>
                  </a:lnTo>
                  <a:lnTo>
                    <a:pt x="958" y="436"/>
                  </a:lnTo>
                  <a:lnTo>
                    <a:pt x="937" y="478"/>
                  </a:lnTo>
                  <a:lnTo>
                    <a:pt x="920" y="525"/>
                  </a:lnTo>
                  <a:lnTo>
                    <a:pt x="903" y="575"/>
                  </a:lnTo>
                  <a:lnTo>
                    <a:pt x="890" y="630"/>
                  </a:lnTo>
                  <a:lnTo>
                    <a:pt x="879" y="689"/>
                  </a:lnTo>
                  <a:lnTo>
                    <a:pt x="872" y="752"/>
                  </a:lnTo>
                  <a:lnTo>
                    <a:pt x="867" y="820"/>
                  </a:lnTo>
                  <a:lnTo>
                    <a:pt x="865" y="892"/>
                  </a:lnTo>
                  <a:lnTo>
                    <a:pt x="866" y="967"/>
                  </a:lnTo>
                  <a:lnTo>
                    <a:pt x="869" y="1045"/>
                  </a:lnTo>
                  <a:lnTo>
                    <a:pt x="875" y="1126"/>
                  </a:lnTo>
                  <a:lnTo>
                    <a:pt x="884" y="1208"/>
                  </a:lnTo>
                  <a:lnTo>
                    <a:pt x="897" y="1290"/>
                  </a:lnTo>
                  <a:lnTo>
                    <a:pt x="913" y="1369"/>
                  </a:lnTo>
                  <a:lnTo>
                    <a:pt x="927" y="1426"/>
                  </a:lnTo>
                  <a:lnTo>
                    <a:pt x="945" y="1482"/>
                  </a:lnTo>
                  <a:lnTo>
                    <a:pt x="965" y="1535"/>
                  </a:lnTo>
                  <a:lnTo>
                    <a:pt x="988" y="1587"/>
                  </a:lnTo>
                  <a:lnTo>
                    <a:pt x="1014" y="1635"/>
                  </a:lnTo>
                  <a:lnTo>
                    <a:pt x="1044" y="1681"/>
                  </a:lnTo>
                  <a:lnTo>
                    <a:pt x="1077" y="1724"/>
                  </a:lnTo>
                  <a:lnTo>
                    <a:pt x="1114" y="1763"/>
                  </a:lnTo>
                  <a:lnTo>
                    <a:pt x="1125" y="1774"/>
                  </a:lnTo>
                  <a:lnTo>
                    <a:pt x="1132" y="1787"/>
                  </a:lnTo>
                  <a:lnTo>
                    <a:pt x="1132" y="1788"/>
                  </a:lnTo>
                  <a:lnTo>
                    <a:pt x="1132" y="1788"/>
                  </a:lnTo>
                  <a:lnTo>
                    <a:pt x="1133" y="1791"/>
                  </a:lnTo>
                  <a:lnTo>
                    <a:pt x="1138" y="1803"/>
                  </a:lnTo>
                  <a:lnTo>
                    <a:pt x="1140" y="1820"/>
                  </a:lnTo>
                  <a:lnTo>
                    <a:pt x="1142" y="1839"/>
                  </a:lnTo>
                  <a:lnTo>
                    <a:pt x="1144" y="1860"/>
                  </a:lnTo>
                  <a:lnTo>
                    <a:pt x="1145" y="1884"/>
                  </a:lnTo>
                  <a:lnTo>
                    <a:pt x="1145" y="1908"/>
                  </a:lnTo>
                  <a:lnTo>
                    <a:pt x="1146" y="1933"/>
                  </a:lnTo>
                  <a:lnTo>
                    <a:pt x="1146" y="1957"/>
                  </a:lnTo>
                  <a:lnTo>
                    <a:pt x="1145" y="1979"/>
                  </a:lnTo>
                  <a:lnTo>
                    <a:pt x="1145" y="1996"/>
                  </a:lnTo>
                  <a:lnTo>
                    <a:pt x="1145" y="2002"/>
                  </a:lnTo>
                  <a:lnTo>
                    <a:pt x="1144" y="2009"/>
                  </a:lnTo>
                  <a:lnTo>
                    <a:pt x="1144" y="2011"/>
                  </a:lnTo>
                  <a:lnTo>
                    <a:pt x="1144" y="2011"/>
                  </a:lnTo>
                  <a:lnTo>
                    <a:pt x="1139" y="2026"/>
                  </a:lnTo>
                  <a:lnTo>
                    <a:pt x="1131" y="2040"/>
                  </a:lnTo>
                  <a:lnTo>
                    <a:pt x="1119" y="2052"/>
                  </a:lnTo>
                  <a:lnTo>
                    <a:pt x="1106" y="2061"/>
                  </a:lnTo>
                  <a:lnTo>
                    <a:pt x="1090" y="2067"/>
                  </a:lnTo>
                  <a:lnTo>
                    <a:pt x="1072" y="2071"/>
                  </a:lnTo>
                  <a:lnTo>
                    <a:pt x="1050" y="2076"/>
                  </a:lnTo>
                  <a:lnTo>
                    <a:pt x="1026" y="2083"/>
                  </a:lnTo>
                  <a:lnTo>
                    <a:pt x="1001" y="2088"/>
                  </a:lnTo>
                  <a:lnTo>
                    <a:pt x="981" y="2094"/>
                  </a:lnTo>
                  <a:lnTo>
                    <a:pt x="964" y="2098"/>
                  </a:lnTo>
                  <a:lnTo>
                    <a:pt x="961" y="2099"/>
                  </a:lnTo>
                  <a:lnTo>
                    <a:pt x="923" y="2111"/>
                  </a:lnTo>
                  <a:lnTo>
                    <a:pt x="884" y="2122"/>
                  </a:lnTo>
                  <a:lnTo>
                    <a:pt x="844" y="2133"/>
                  </a:lnTo>
                  <a:lnTo>
                    <a:pt x="805" y="2145"/>
                  </a:lnTo>
                  <a:lnTo>
                    <a:pt x="764" y="2157"/>
                  </a:lnTo>
                  <a:lnTo>
                    <a:pt x="721" y="2171"/>
                  </a:lnTo>
                  <a:lnTo>
                    <a:pt x="680" y="2185"/>
                  </a:lnTo>
                  <a:lnTo>
                    <a:pt x="637" y="2201"/>
                  </a:lnTo>
                  <a:lnTo>
                    <a:pt x="594" y="2217"/>
                  </a:lnTo>
                  <a:lnTo>
                    <a:pt x="552" y="2236"/>
                  </a:lnTo>
                  <a:lnTo>
                    <a:pt x="512" y="2255"/>
                  </a:lnTo>
                  <a:lnTo>
                    <a:pt x="470" y="2276"/>
                  </a:lnTo>
                  <a:lnTo>
                    <a:pt x="431" y="2299"/>
                  </a:lnTo>
                  <a:lnTo>
                    <a:pt x="394" y="2325"/>
                  </a:lnTo>
                  <a:lnTo>
                    <a:pt x="357" y="2352"/>
                  </a:lnTo>
                  <a:lnTo>
                    <a:pt x="323" y="2382"/>
                  </a:lnTo>
                  <a:lnTo>
                    <a:pt x="291" y="2413"/>
                  </a:lnTo>
                  <a:lnTo>
                    <a:pt x="261" y="2448"/>
                  </a:lnTo>
                  <a:lnTo>
                    <a:pt x="234" y="2485"/>
                  </a:lnTo>
                  <a:lnTo>
                    <a:pt x="210" y="2525"/>
                  </a:lnTo>
                  <a:lnTo>
                    <a:pt x="190" y="2568"/>
                  </a:lnTo>
                  <a:lnTo>
                    <a:pt x="172" y="2614"/>
                  </a:lnTo>
                  <a:lnTo>
                    <a:pt x="158" y="2664"/>
                  </a:lnTo>
                  <a:lnTo>
                    <a:pt x="148" y="2717"/>
                  </a:lnTo>
                  <a:lnTo>
                    <a:pt x="143" y="2773"/>
                  </a:lnTo>
                  <a:lnTo>
                    <a:pt x="143" y="2776"/>
                  </a:lnTo>
                  <a:lnTo>
                    <a:pt x="143" y="2779"/>
                  </a:lnTo>
                  <a:lnTo>
                    <a:pt x="143" y="2779"/>
                  </a:lnTo>
                  <a:lnTo>
                    <a:pt x="145" y="2823"/>
                  </a:lnTo>
                  <a:lnTo>
                    <a:pt x="147" y="2862"/>
                  </a:lnTo>
                  <a:lnTo>
                    <a:pt x="150" y="2898"/>
                  </a:lnTo>
                  <a:lnTo>
                    <a:pt x="154" y="2929"/>
                  </a:lnTo>
                  <a:lnTo>
                    <a:pt x="158" y="2956"/>
                  </a:lnTo>
                  <a:lnTo>
                    <a:pt x="161" y="2977"/>
                  </a:lnTo>
                  <a:lnTo>
                    <a:pt x="165" y="2994"/>
                  </a:lnTo>
                  <a:lnTo>
                    <a:pt x="167" y="3004"/>
                  </a:lnTo>
                  <a:lnTo>
                    <a:pt x="168" y="3007"/>
                  </a:lnTo>
                  <a:lnTo>
                    <a:pt x="174" y="3025"/>
                  </a:lnTo>
                  <a:lnTo>
                    <a:pt x="184" y="3042"/>
                  </a:lnTo>
                  <a:lnTo>
                    <a:pt x="197" y="3055"/>
                  </a:lnTo>
                  <a:lnTo>
                    <a:pt x="214" y="3065"/>
                  </a:lnTo>
                  <a:lnTo>
                    <a:pt x="231" y="3071"/>
                  </a:lnTo>
                  <a:lnTo>
                    <a:pt x="251" y="3073"/>
                  </a:lnTo>
                  <a:lnTo>
                    <a:pt x="2794" y="3073"/>
                  </a:lnTo>
                  <a:lnTo>
                    <a:pt x="2813" y="3071"/>
                  </a:lnTo>
                  <a:lnTo>
                    <a:pt x="2832" y="3065"/>
                  </a:lnTo>
                  <a:lnTo>
                    <a:pt x="2847" y="3055"/>
                  </a:lnTo>
                  <a:lnTo>
                    <a:pt x="2860" y="3043"/>
                  </a:lnTo>
                  <a:lnTo>
                    <a:pt x="2870" y="3029"/>
                  </a:lnTo>
                  <a:lnTo>
                    <a:pt x="2877" y="3011"/>
                  </a:lnTo>
                  <a:lnTo>
                    <a:pt x="2878" y="3005"/>
                  </a:lnTo>
                  <a:lnTo>
                    <a:pt x="2879" y="3001"/>
                  </a:lnTo>
                  <a:lnTo>
                    <a:pt x="2881" y="2993"/>
                  </a:lnTo>
                  <a:lnTo>
                    <a:pt x="2883" y="2979"/>
                  </a:lnTo>
                  <a:lnTo>
                    <a:pt x="2886" y="2958"/>
                  </a:lnTo>
                  <a:lnTo>
                    <a:pt x="2890" y="2933"/>
                  </a:lnTo>
                  <a:lnTo>
                    <a:pt x="2894" y="2902"/>
                  </a:lnTo>
                  <a:lnTo>
                    <a:pt x="2897" y="2866"/>
                  </a:lnTo>
                  <a:lnTo>
                    <a:pt x="2900" y="2827"/>
                  </a:lnTo>
                  <a:lnTo>
                    <a:pt x="2902" y="2783"/>
                  </a:lnTo>
                  <a:lnTo>
                    <a:pt x="2902" y="2779"/>
                  </a:lnTo>
                  <a:lnTo>
                    <a:pt x="2902" y="2775"/>
                  </a:lnTo>
                  <a:lnTo>
                    <a:pt x="2902" y="2775"/>
                  </a:lnTo>
                  <a:lnTo>
                    <a:pt x="2902" y="2775"/>
                  </a:lnTo>
                  <a:lnTo>
                    <a:pt x="2896" y="2718"/>
                  </a:lnTo>
                  <a:lnTo>
                    <a:pt x="2886" y="2665"/>
                  </a:lnTo>
                  <a:lnTo>
                    <a:pt x="2873" y="2615"/>
                  </a:lnTo>
                  <a:lnTo>
                    <a:pt x="2856" y="2569"/>
                  </a:lnTo>
                  <a:lnTo>
                    <a:pt x="2835" y="2526"/>
                  </a:lnTo>
                  <a:lnTo>
                    <a:pt x="2811" y="2487"/>
                  </a:lnTo>
                  <a:lnTo>
                    <a:pt x="2784" y="2448"/>
                  </a:lnTo>
                  <a:lnTo>
                    <a:pt x="2754" y="2415"/>
                  </a:lnTo>
                  <a:lnTo>
                    <a:pt x="2723" y="2382"/>
                  </a:lnTo>
                  <a:lnTo>
                    <a:pt x="2688" y="2352"/>
                  </a:lnTo>
                  <a:lnTo>
                    <a:pt x="2652" y="2325"/>
                  </a:lnTo>
                  <a:lnTo>
                    <a:pt x="2614" y="2300"/>
                  </a:lnTo>
                  <a:lnTo>
                    <a:pt x="2574" y="2277"/>
                  </a:lnTo>
                  <a:lnTo>
                    <a:pt x="2534" y="2255"/>
                  </a:lnTo>
                  <a:lnTo>
                    <a:pt x="2493" y="2236"/>
                  </a:lnTo>
                  <a:lnTo>
                    <a:pt x="2450" y="2217"/>
                  </a:lnTo>
                  <a:lnTo>
                    <a:pt x="2409" y="2201"/>
                  </a:lnTo>
                  <a:lnTo>
                    <a:pt x="2366" y="2185"/>
                  </a:lnTo>
                  <a:lnTo>
                    <a:pt x="2324" y="2171"/>
                  </a:lnTo>
                  <a:lnTo>
                    <a:pt x="2281" y="2157"/>
                  </a:lnTo>
                  <a:lnTo>
                    <a:pt x="2240" y="2145"/>
                  </a:lnTo>
                  <a:lnTo>
                    <a:pt x="2199" y="2133"/>
                  </a:lnTo>
                  <a:lnTo>
                    <a:pt x="2160" y="2122"/>
                  </a:lnTo>
                  <a:lnTo>
                    <a:pt x="2121" y="2110"/>
                  </a:lnTo>
                  <a:lnTo>
                    <a:pt x="2081" y="2099"/>
                  </a:lnTo>
                  <a:lnTo>
                    <a:pt x="2081" y="2099"/>
                  </a:lnTo>
                  <a:lnTo>
                    <a:pt x="2064" y="2094"/>
                  </a:lnTo>
                  <a:lnTo>
                    <a:pt x="2042" y="2088"/>
                  </a:lnTo>
                  <a:lnTo>
                    <a:pt x="2017" y="2082"/>
                  </a:lnTo>
                  <a:lnTo>
                    <a:pt x="1985" y="2074"/>
                  </a:lnTo>
                  <a:lnTo>
                    <a:pt x="1958" y="2068"/>
                  </a:lnTo>
                  <a:lnTo>
                    <a:pt x="1942" y="2063"/>
                  </a:lnTo>
                  <a:lnTo>
                    <a:pt x="1928" y="2055"/>
                  </a:lnTo>
                  <a:lnTo>
                    <a:pt x="1916" y="2043"/>
                  </a:lnTo>
                  <a:lnTo>
                    <a:pt x="1906" y="2028"/>
                  </a:lnTo>
                  <a:lnTo>
                    <a:pt x="1900" y="2011"/>
                  </a:lnTo>
                  <a:lnTo>
                    <a:pt x="1898" y="1993"/>
                  </a:lnTo>
                  <a:lnTo>
                    <a:pt x="1899" y="1973"/>
                  </a:lnTo>
                  <a:lnTo>
                    <a:pt x="1900" y="1951"/>
                  </a:lnTo>
                  <a:lnTo>
                    <a:pt x="1901" y="1935"/>
                  </a:lnTo>
                  <a:lnTo>
                    <a:pt x="1902" y="1919"/>
                  </a:lnTo>
                  <a:lnTo>
                    <a:pt x="1904" y="1904"/>
                  </a:lnTo>
                  <a:lnTo>
                    <a:pt x="1902" y="1890"/>
                  </a:lnTo>
                  <a:lnTo>
                    <a:pt x="1901" y="1880"/>
                  </a:lnTo>
                  <a:lnTo>
                    <a:pt x="2039" y="184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59">
              <a:extLst>
                <a:ext uri="{FF2B5EF4-FFF2-40B4-BE49-F238E27FC236}">
                  <a16:creationId xmlns:a16="http://schemas.microsoft.com/office/drawing/2014/main" xmlns="" id="{724E246D-525A-4BEF-B20F-DCEBD19C9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" y="2431"/>
              <a:ext cx="225" cy="124"/>
            </a:xfrm>
            <a:custGeom>
              <a:avLst/>
              <a:gdLst>
                <a:gd name="T0" fmla="*/ 1881 w 2026"/>
                <a:gd name="T1" fmla="*/ 1039 h 1122"/>
                <a:gd name="T2" fmla="*/ 1864 w 2026"/>
                <a:gd name="T3" fmla="*/ 897 h 1122"/>
                <a:gd name="T4" fmla="*/ 1832 w 2026"/>
                <a:gd name="T5" fmla="*/ 760 h 1122"/>
                <a:gd name="T6" fmla="*/ 1783 w 2026"/>
                <a:gd name="T7" fmla="*/ 630 h 1122"/>
                <a:gd name="T8" fmla="*/ 1717 w 2026"/>
                <a:gd name="T9" fmla="*/ 511 h 1122"/>
                <a:gd name="T10" fmla="*/ 1634 w 2026"/>
                <a:gd name="T11" fmla="*/ 404 h 1122"/>
                <a:gd name="T12" fmla="*/ 1550 w 2026"/>
                <a:gd name="T13" fmla="*/ 324 h 1122"/>
                <a:gd name="T14" fmla="*/ 1454 w 2026"/>
                <a:gd name="T15" fmla="*/ 255 h 1122"/>
                <a:gd name="T16" fmla="*/ 1345 w 2026"/>
                <a:gd name="T17" fmla="*/ 202 h 1122"/>
                <a:gd name="T18" fmla="*/ 1223 w 2026"/>
                <a:gd name="T19" fmla="*/ 165 h 1122"/>
                <a:gd name="T20" fmla="*/ 1089 w 2026"/>
                <a:gd name="T21" fmla="*/ 146 h 1122"/>
                <a:gd name="T22" fmla="*/ 943 w 2026"/>
                <a:gd name="T23" fmla="*/ 146 h 1122"/>
                <a:gd name="T24" fmla="*/ 804 w 2026"/>
                <a:gd name="T25" fmla="*/ 164 h 1122"/>
                <a:gd name="T26" fmla="*/ 680 w 2026"/>
                <a:gd name="T27" fmla="*/ 201 h 1122"/>
                <a:gd name="T28" fmla="*/ 569 w 2026"/>
                <a:gd name="T29" fmla="*/ 255 h 1122"/>
                <a:gd name="T30" fmla="*/ 472 w 2026"/>
                <a:gd name="T31" fmla="*/ 322 h 1122"/>
                <a:gd name="T32" fmla="*/ 388 w 2026"/>
                <a:gd name="T33" fmla="*/ 403 h 1122"/>
                <a:gd name="T34" fmla="*/ 316 w 2026"/>
                <a:gd name="T35" fmla="*/ 495 h 1122"/>
                <a:gd name="T36" fmla="*/ 259 w 2026"/>
                <a:gd name="T37" fmla="*/ 595 h 1122"/>
                <a:gd name="T38" fmla="*/ 212 w 2026"/>
                <a:gd name="T39" fmla="*/ 704 h 1122"/>
                <a:gd name="T40" fmla="*/ 178 w 2026"/>
                <a:gd name="T41" fmla="*/ 819 h 1122"/>
                <a:gd name="T42" fmla="*/ 155 w 2026"/>
                <a:gd name="T43" fmla="*/ 939 h 1122"/>
                <a:gd name="T44" fmla="*/ 144 w 2026"/>
                <a:gd name="T45" fmla="*/ 1061 h 1122"/>
                <a:gd name="T46" fmla="*/ 0 w 2026"/>
                <a:gd name="T47" fmla="*/ 1122 h 1122"/>
                <a:gd name="T48" fmla="*/ 5 w 2026"/>
                <a:gd name="T49" fmla="*/ 992 h 1122"/>
                <a:gd name="T50" fmla="*/ 22 w 2026"/>
                <a:gd name="T51" fmla="*/ 864 h 1122"/>
                <a:gd name="T52" fmla="*/ 50 w 2026"/>
                <a:gd name="T53" fmla="*/ 739 h 1122"/>
                <a:gd name="T54" fmla="*/ 89 w 2026"/>
                <a:gd name="T55" fmla="*/ 619 h 1122"/>
                <a:gd name="T56" fmla="*/ 142 w 2026"/>
                <a:gd name="T57" fmla="*/ 505 h 1122"/>
                <a:gd name="T58" fmla="*/ 205 w 2026"/>
                <a:gd name="T59" fmla="*/ 399 h 1122"/>
                <a:gd name="T60" fmla="*/ 281 w 2026"/>
                <a:gd name="T61" fmla="*/ 302 h 1122"/>
                <a:gd name="T62" fmla="*/ 371 w 2026"/>
                <a:gd name="T63" fmla="*/ 216 h 1122"/>
                <a:gd name="T64" fmla="*/ 473 w 2026"/>
                <a:gd name="T65" fmla="*/ 142 h 1122"/>
                <a:gd name="T66" fmla="*/ 588 w 2026"/>
                <a:gd name="T67" fmla="*/ 82 h 1122"/>
                <a:gd name="T68" fmla="*/ 718 w 2026"/>
                <a:gd name="T69" fmla="*/ 38 h 1122"/>
                <a:gd name="T70" fmla="*/ 861 w 2026"/>
                <a:gd name="T71" fmla="*/ 9 h 1122"/>
                <a:gd name="T72" fmla="*/ 1018 w 2026"/>
                <a:gd name="T73" fmla="*/ 0 h 1122"/>
                <a:gd name="T74" fmla="*/ 1168 w 2026"/>
                <a:gd name="T75" fmla="*/ 10 h 1122"/>
                <a:gd name="T76" fmla="*/ 1307 w 2026"/>
                <a:gd name="T77" fmla="*/ 39 h 1122"/>
                <a:gd name="T78" fmla="*/ 1433 w 2026"/>
                <a:gd name="T79" fmla="*/ 84 h 1122"/>
                <a:gd name="T80" fmla="*/ 1548 w 2026"/>
                <a:gd name="T81" fmla="*/ 145 h 1122"/>
                <a:gd name="T82" fmla="*/ 1651 w 2026"/>
                <a:gd name="T83" fmla="*/ 220 h 1122"/>
                <a:gd name="T84" fmla="*/ 1741 w 2026"/>
                <a:gd name="T85" fmla="*/ 308 h 1122"/>
                <a:gd name="T86" fmla="*/ 1827 w 2026"/>
                <a:gd name="T87" fmla="*/ 420 h 1122"/>
                <a:gd name="T88" fmla="*/ 1899 w 2026"/>
                <a:gd name="T89" fmla="*/ 544 h 1122"/>
                <a:gd name="T90" fmla="*/ 1955 w 2026"/>
                <a:gd name="T91" fmla="*/ 677 h 1122"/>
                <a:gd name="T92" fmla="*/ 1994 w 2026"/>
                <a:gd name="T93" fmla="*/ 817 h 1122"/>
                <a:gd name="T94" fmla="*/ 2018 w 2026"/>
                <a:gd name="T95" fmla="*/ 963 h 1122"/>
                <a:gd name="T96" fmla="*/ 2026 w 2026"/>
                <a:gd name="T97" fmla="*/ 1111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26" h="1122">
                  <a:moveTo>
                    <a:pt x="1883" y="1111"/>
                  </a:moveTo>
                  <a:lnTo>
                    <a:pt x="1881" y="1039"/>
                  </a:lnTo>
                  <a:lnTo>
                    <a:pt x="1875" y="967"/>
                  </a:lnTo>
                  <a:lnTo>
                    <a:pt x="1864" y="897"/>
                  </a:lnTo>
                  <a:lnTo>
                    <a:pt x="1850" y="828"/>
                  </a:lnTo>
                  <a:lnTo>
                    <a:pt x="1832" y="760"/>
                  </a:lnTo>
                  <a:lnTo>
                    <a:pt x="1809" y="694"/>
                  </a:lnTo>
                  <a:lnTo>
                    <a:pt x="1783" y="630"/>
                  </a:lnTo>
                  <a:lnTo>
                    <a:pt x="1752" y="569"/>
                  </a:lnTo>
                  <a:lnTo>
                    <a:pt x="1717" y="511"/>
                  </a:lnTo>
                  <a:lnTo>
                    <a:pt x="1678" y="456"/>
                  </a:lnTo>
                  <a:lnTo>
                    <a:pt x="1634" y="404"/>
                  </a:lnTo>
                  <a:lnTo>
                    <a:pt x="1594" y="362"/>
                  </a:lnTo>
                  <a:lnTo>
                    <a:pt x="1550" y="324"/>
                  </a:lnTo>
                  <a:lnTo>
                    <a:pt x="1503" y="288"/>
                  </a:lnTo>
                  <a:lnTo>
                    <a:pt x="1454" y="255"/>
                  </a:lnTo>
                  <a:lnTo>
                    <a:pt x="1401" y="226"/>
                  </a:lnTo>
                  <a:lnTo>
                    <a:pt x="1345" y="202"/>
                  </a:lnTo>
                  <a:lnTo>
                    <a:pt x="1285" y="182"/>
                  </a:lnTo>
                  <a:lnTo>
                    <a:pt x="1223" y="165"/>
                  </a:lnTo>
                  <a:lnTo>
                    <a:pt x="1157" y="153"/>
                  </a:lnTo>
                  <a:lnTo>
                    <a:pt x="1089" y="146"/>
                  </a:lnTo>
                  <a:lnTo>
                    <a:pt x="1018" y="142"/>
                  </a:lnTo>
                  <a:lnTo>
                    <a:pt x="943" y="146"/>
                  </a:lnTo>
                  <a:lnTo>
                    <a:pt x="872" y="152"/>
                  </a:lnTo>
                  <a:lnTo>
                    <a:pt x="804" y="164"/>
                  </a:lnTo>
                  <a:lnTo>
                    <a:pt x="741" y="182"/>
                  </a:lnTo>
                  <a:lnTo>
                    <a:pt x="680" y="201"/>
                  </a:lnTo>
                  <a:lnTo>
                    <a:pt x="623" y="226"/>
                  </a:lnTo>
                  <a:lnTo>
                    <a:pt x="569" y="255"/>
                  </a:lnTo>
                  <a:lnTo>
                    <a:pt x="519" y="288"/>
                  </a:lnTo>
                  <a:lnTo>
                    <a:pt x="472" y="322"/>
                  </a:lnTo>
                  <a:lnTo>
                    <a:pt x="429" y="362"/>
                  </a:lnTo>
                  <a:lnTo>
                    <a:pt x="388" y="403"/>
                  </a:lnTo>
                  <a:lnTo>
                    <a:pt x="351" y="448"/>
                  </a:lnTo>
                  <a:lnTo>
                    <a:pt x="316" y="495"/>
                  </a:lnTo>
                  <a:lnTo>
                    <a:pt x="286" y="544"/>
                  </a:lnTo>
                  <a:lnTo>
                    <a:pt x="259" y="595"/>
                  </a:lnTo>
                  <a:lnTo>
                    <a:pt x="233" y="649"/>
                  </a:lnTo>
                  <a:lnTo>
                    <a:pt x="212" y="704"/>
                  </a:lnTo>
                  <a:lnTo>
                    <a:pt x="193" y="761"/>
                  </a:lnTo>
                  <a:lnTo>
                    <a:pt x="178" y="819"/>
                  </a:lnTo>
                  <a:lnTo>
                    <a:pt x="165" y="879"/>
                  </a:lnTo>
                  <a:lnTo>
                    <a:pt x="155" y="939"/>
                  </a:lnTo>
                  <a:lnTo>
                    <a:pt x="148" y="1000"/>
                  </a:lnTo>
                  <a:lnTo>
                    <a:pt x="144" y="1061"/>
                  </a:lnTo>
                  <a:lnTo>
                    <a:pt x="143" y="1122"/>
                  </a:lnTo>
                  <a:lnTo>
                    <a:pt x="0" y="1122"/>
                  </a:lnTo>
                  <a:lnTo>
                    <a:pt x="1" y="1058"/>
                  </a:lnTo>
                  <a:lnTo>
                    <a:pt x="5" y="992"/>
                  </a:lnTo>
                  <a:lnTo>
                    <a:pt x="12" y="928"/>
                  </a:lnTo>
                  <a:lnTo>
                    <a:pt x="22" y="864"/>
                  </a:lnTo>
                  <a:lnTo>
                    <a:pt x="35" y="801"/>
                  </a:lnTo>
                  <a:lnTo>
                    <a:pt x="50" y="739"/>
                  </a:lnTo>
                  <a:lnTo>
                    <a:pt x="69" y="678"/>
                  </a:lnTo>
                  <a:lnTo>
                    <a:pt x="89" y="619"/>
                  </a:lnTo>
                  <a:lnTo>
                    <a:pt x="115" y="561"/>
                  </a:lnTo>
                  <a:lnTo>
                    <a:pt x="142" y="505"/>
                  </a:lnTo>
                  <a:lnTo>
                    <a:pt x="171" y="451"/>
                  </a:lnTo>
                  <a:lnTo>
                    <a:pt x="205" y="399"/>
                  </a:lnTo>
                  <a:lnTo>
                    <a:pt x="242" y="349"/>
                  </a:lnTo>
                  <a:lnTo>
                    <a:pt x="281" y="302"/>
                  </a:lnTo>
                  <a:lnTo>
                    <a:pt x="325" y="257"/>
                  </a:lnTo>
                  <a:lnTo>
                    <a:pt x="371" y="216"/>
                  </a:lnTo>
                  <a:lnTo>
                    <a:pt x="420" y="177"/>
                  </a:lnTo>
                  <a:lnTo>
                    <a:pt x="473" y="142"/>
                  </a:lnTo>
                  <a:lnTo>
                    <a:pt x="529" y="111"/>
                  </a:lnTo>
                  <a:lnTo>
                    <a:pt x="588" y="82"/>
                  </a:lnTo>
                  <a:lnTo>
                    <a:pt x="651" y="58"/>
                  </a:lnTo>
                  <a:lnTo>
                    <a:pt x="718" y="38"/>
                  </a:lnTo>
                  <a:lnTo>
                    <a:pt x="788" y="21"/>
                  </a:lnTo>
                  <a:lnTo>
                    <a:pt x="861" y="9"/>
                  </a:lnTo>
                  <a:lnTo>
                    <a:pt x="937" y="3"/>
                  </a:lnTo>
                  <a:lnTo>
                    <a:pt x="1018" y="0"/>
                  </a:lnTo>
                  <a:lnTo>
                    <a:pt x="1094" y="3"/>
                  </a:lnTo>
                  <a:lnTo>
                    <a:pt x="1168" y="10"/>
                  </a:lnTo>
                  <a:lnTo>
                    <a:pt x="1238" y="21"/>
                  </a:lnTo>
                  <a:lnTo>
                    <a:pt x="1307" y="39"/>
                  </a:lnTo>
                  <a:lnTo>
                    <a:pt x="1371" y="60"/>
                  </a:lnTo>
                  <a:lnTo>
                    <a:pt x="1433" y="84"/>
                  </a:lnTo>
                  <a:lnTo>
                    <a:pt x="1492" y="113"/>
                  </a:lnTo>
                  <a:lnTo>
                    <a:pt x="1548" y="145"/>
                  </a:lnTo>
                  <a:lnTo>
                    <a:pt x="1600" y="181"/>
                  </a:lnTo>
                  <a:lnTo>
                    <a:pt x="1651" y="220"/>
                  </a:lnTo>
                  <a:lnTo>
                    <a:pt x="1697" y="262"/>
                  </a:lnTo>
                  <a:lnTo>
                    <a:pt x="1741" y="308"/>
                  </a:lnTo>
                  <a:lnTo>
                    <a:pt x="1786" y="363"/>
                  </a:lnTo>
                  <a:lnTo>
                    <a:pt x="1827" y="420"/>
                  </a:lnTo>
                  <a:lnTo>
                    <a:pt x="1865" y="481"/>
                  </a:lnTo>
                  <a:lnTo>
                    <a:pt x="1899" y="544"/>
                  </a:lnTo>
                  <a:lnTo>
                    <a:pt x="1929" y="609"/>
                  </a:lnTo>
                  <a:lnTo>
                    <a:pt x="1955" y="677"/>
                  </a:lnTo>
                  <a:lnTo>
                    <a:pt x="1977" y="746"/>
                  </a:lnTo>
                  <a:lnTo>
                    <a:pt x="1994" y="817"/>
                  </a:lnTo>
                  <a:lnTo>
                    <a:pt x="2008" y="890"/>
                  </a:lnTo>
                  <a:lnTo>
                    <a:pt x="2018" y="963"/>
                  </a:lnTo>
                  <a:lnTo>
                    <a:pt x="2024" y="1037"/>
                  </a:lnTo>
                  <a:lnTo>
                    <a:pt x="2026" y="1111"/>
                  </a:lnTo>
                  <a:lnTo>
                    <a:pt x="1883" y="111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BD7EE8A7-FE45-4847-88A3-108691423EB3}"/>
              </a:ext>
            </a:extLst>
          </p:cNvPr>
          <p:cNvSpPr/>
          <p:nvPr/>
        </p:nvSpPr>
        <p:spPr>
          <a:xfrm>
            <a:off x="191784" y="264172"/>
            <a:ext cx="9792188" cy="867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Кабинет управления протоколом заседаний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001111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301B3D2C-753D-436F-87F0-0338C719EB4B}"/>
              </a:ext>
            </a:extLst>
          </p:cNvPr>
          <p:cNvSpPr/>
          <p:nvPr/>
        </p:nvSpPr>
        <p:spPr>
          <a:xfrm>
            <a:off x="1910851" y="6221981"/>
            <a:ext cx="2614220" cy="468000"/>
          </a:xfrm>
          <a:prstGeom prst="roundRect">
            <a:avLst>
              <a:gd name="adj" fmla="val 5000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Привычный интерфейс для работы с текстом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FE04E7C1-2272-45F2-A28F-B2A1A24E6E8F}"/>
              </a:ext>
            </a:extLst>
          </p:cNvPr>
          <p:cNvSpPr/>
          <p:nvPr/>
        </p:nvSpPr>
        <p:spPr>
          <a:xfrm>
            <a:off x="398368" y="5562894"/>
            <a:ext cx="2819593" cy="468000"/>
          </a:xfrm>
          <a:prstGeom prst="roundRect">
            <a:avLst>
              <a:gd name="adj" fmla="val 5000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Подключение к Интернету необязательно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737959DE-777A-4662-ACBA-23DA9BE89A5F}"/>
              </a:ext>
            </a:extLst>
          </p:cNvPr>
          <p:cNvSpPr/>
          <p:nvPr/>
        </p:nvSpPr>
        <p:spPr>
          <a:xfrm>
            <a:off x="3481698" y="5543635"/>
            <a:ext cx="2870858" cy="468000"/>
          </a:xfrm>
          <a:prstGeom prst="roundRect">
            <a:avLst>
              <a:gd name="adj" fmla="val 5000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Не требуется специальное обучение</a:t>
            </a:r>
          </a:p>
        </p:txBody>
      </p:sp>
      <p:sp>
        <p:nvSpPr>
          <p:cNvPr id="48" name="Rectangle 31">
            <a:extLst>
              <a:ext uri="{FF2B5EF4-FFF2-40B4-BE49-F238E27FC236}">
                <a16:creationId xmlns:a16="http://schemas.microsoft.com/office/drawing/2014/main" xmlns="" id="{95736458-964E-4BA2-8749-783C1A272F78}"/>
              </a:ext>
            </a:extLst>
          </p:cNvPr>
          <p:cNvSpPr/>
          <p:nvPr/>
        </p:nvSpPr>
        <p:spPr>
          <a:xfrm>
            <a:off x="3421592" y="5571326"/>
            <a:ext cx="71999" cy="432000"/>
          </a:xfrm>
          <a:prstGeom prst="rect">
            <a:avLst/>
          </a:prstGeom>
          <a:solidFill>
            <a:srgbClr val="41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xmlns="" id="{CE9E375E-06D5-4BB5-BFC2-06DC5BF1ABB5}"/>
              </a:ext>
            </a:extLst>
          </p:cNvPr>
          <p:cNvSpPr/>
          <p:nvPr/>
        </p:nvSpPr>
        <p:spPr>
          <a:xfrm>
            <a:off x="1842040" y="6244404"/>
            <a:ext cx="71999" cy="432000"/>
          </a:xfrm>
          <a:prstGeom prst="rect">
            <a:avLst/>
          </a:prstGeom>
          <a:solidFill>
            <a:srgbClr val="41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0B3848D9-7D53-41A7-915E-0838CFCF0E74}"/>
              </a:ext>
            </a:extLst>
          </p:cNvPr>
          <p:cNvSpPr/>
          <p:nvPr/>
        </p:nvSpPr>
        <p:spPr>
          <a:xfrm>
            <a:off x="319617" y="5144744"/>
            <a:ext cx="1834156" cy="276999"/>
          </a:xfrm>
          <a:prstGeom prst="rect">
            <a:avLst/>
          </a:prstGeom>
          <a:solidFill>
            <a:srgbClr val="41CED9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Факты о компоненте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572" y="1101556"/>
            <a:ext cx="6974428" cy="53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01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9D99F22-D1DE-4BAD-B4AF-05149E4039BF}"/>
              </a:ext>
            </a:extLst>
          </p:cNvPr>
          <p:cNvSpPr/>
          <p:nvPr/>
        </p:nvSpPr>
        <p:spPr>
          <a:xfrm>
            <a:off x="1" y="5146239"/>
            <a:ext cx="12250372" cy="1711761"/>
          </a:xfrm>
          <a:prstGeom prst="rect">
            <a:avLst/>
          </a:prstGeom>
          <a:solidFill>
            <a:srgbClr val="41CED9">
              <a:alpha val="28000"/>
            </a:srgb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 w="57150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xmlns="" id="{0CC09F3A-3BBA-4324-8CD6-E6B026D33C5B}"/>
              </a:ext>
            </a:extLst>
          </p:cNvPr>
          <p:cNvSpPr/>
          <p:nvPr/>
        </p:nvSpPr>
        <p:spPr>
          <a:xfrm>
            <a:off x="319617" y="5571326"/>
            <a:ext cx="71999" cy="432000"/>
          </a:xfrm>
          <a:prstGeom prst="rect">
            <a:avLst/>
          </a:prstGeom>
          <a:solidFill>
            <a:srgbClr val="41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1" name="Rectangle 31">
            <a:extLst>
              <a:ext uri="{FF2B5EF4-FFF2-40B4-BE49-F238E27FC236}">
                <a16:creationId xmlns:a16="http://schemas.microsoft.com/office/drawing/2014/main" xmlns="" id="{B40E4D66-2BA5-4D1F-9E14-CFC3CAEB07ED}"/>
              </a:ext>
            </a:extLst>
          </p:cNvPr>
          <p:cNvSpPr/>
          <p:nvPr/>
        </p:nvSpPr>
        <p:spPr>
          <a:xfrm>
            <a:off x="319617" y="6201246"/>
            <a:ext cx="71999" cy="432000"/>
          </a:xfrm>
          <a:prstGeom prst="rect">
            <a:avLst/>
          </a:prstGeom>
          <a:solidFill>
            <a:srgbClr val="41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3345AB61-A7E9-4D21-850E-0723E0FD7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849794"/>
              </p:ext>
            </p:extLst>
          </p:nvPr>
        </p:nvGraphicFramePr>
        <p:xfrm>
          <a:off x="247606" y="638850"/>
          <a:ext cx="5805862" cy="922020"/>
        </p:xfrm>
        <a:graphic>
          <a:graphicData uri="http://schemas.openxmlformats.org/drawingml/2006/table">
            <a:tbl>
              <a:tblPr/>
              <a:tblGrid>
                <a:gridCol w="58058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11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Vardana"/>
                        <a:cs typeface="Tahoma" pitchFamily="34" charset="0"/>
                      </a:endParaRPr>
                    </a:p>
                    <a:p>
                      <a:pPr marL="0" indent="0">
                        <a:spcAft>
                          <a:spcPts val="2999"/>
                        </a:spcAft>
                        <a:buClr>
                          <a:srgbClr val="41CED9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Пополняемый словарь для распознавания специфичных слов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xmlns="" id="{B21DEE74-DB92-460B-8D7F-0413A4106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772867"/>
              </p:ext>
            </p:extLst>
          </p:nvPr>
        </p:nvGraphicFramePr>
        <p:xfrm>
          <a:off x="1115978" y="2027013"/>
          <a:ext cx="4761722" cy="2700528"/>
        </p:xfrm>
        <a:graphic>
          <a:graphicData uri="http://schemas.openxmlformats.org/drawingml/2006/table">
            <a:tbl>
              <a:tblPr/>
              <a:tblGrid>
                <a:gridCol w="47617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78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Аббревиатуры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(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КазГу</a:t>
                      </a: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КазНу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и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др</a:t>
                      </a: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.)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Названия мест</a:t>
                      </a: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(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Талгар 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и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др</a:t>
                      </a: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.)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Диалектные слова (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лыва</a:t>
                      </a: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шанежка и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пр</a:t>
                      </a: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.)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Профессиональная лексика («синхрофазотрон»)</a:t>
                      </a:r>
                      <a:endParaRPr kumimoji="0" lang="en-US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59" name="Group 12">
            <a:extLst>
              <a:ext uri="{FF2B5EF4-FFF2-40B4-BE49-F238E27FC236}">
                <a16:creationId xmlns:a16="http://schemas.microsoft.com/office/drawing/2014/main" xmlns="" id="{7243D9A9-F30D-4D0F-BC3F-F20087058D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2847" y="3840530"/>
            <a:ext cx="319238" cy="387934"/>
            <a:chOff x="443" y="1952"/>
            <a:chExt cx="316" cy="384"/>
          </a:xfrm>
          <a:solidFill>
            <a:srgbClr val="41CED9"/>
          </a:solidFill>
        </p:grpSpPr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xmlns="" id="{829E141A-75FC-44C7-92B8-4BE798B236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" y="2119"/>
              <a:ext cx="316" cy="217"/>
            </a:xfrm>
            <a:custGeom>
              <a:avLst/>
              <a:gdLst>
                <a:gd name="T0" fmla="*/ 89 w 2845"/>
                <a:gd name="T1" fmla="*/ 0 h 1950"/>
                <a:gd name="T2" fmla="*/ 2845 w 2845"/>
                <a:gd name="T3" fmla="*/ 0 h 1950"/>
                <a:gd name="T4" fmla="*/ 2845 w 2845"/>
                <a:gd name="T5" fmla="*/ 1950 h 1950"/>
                <a:gd name="T6" fmla="*/ 0 w 2845"/>
                <a:gd name="T7" fmla="*/ 1950 h 1950"/>
                <a:gd name="T8" fmla="*/ 0 w 2845"/>
                <a:gd name="T9" fmla="*/ 0 h 1950"/>
                <a:gd name="T10" fmla="*/ 89 w 2845"/>
                <a:gd name="T11" fmla="*/ 0 h 1950"/>
                <a:gd name="T12" fmla="*/ 2666 w 2845"/>
                <a:gd name="T13" fmla="*/ 179 h 1950"/>
                <a:gd name="T14" fmla="*/ 179 w 2845"/>
                <a:gd name="T15" fmla="*/ 179 h 1950"/>
                <a:gd name="T16" fmla="*/ 179 w 2845"/>
                <a:gd name="T17" fmla="*/ 1773 h 1950"/>
                <a:gd name="T18" fmla="*/ 2666 w 2845"/>
                <a:gd name="T19" fmla="*/ 1773 h 1950"/>
                <a:gd name="T20" fmla="*/ 2666 w 2845"/>
                <a:gd name="T21" fmla="*/ 179 h 1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5" h="1950">
                  <a:moveTo>
                    <a:pt x="89" y="0"/>
                  </a:moveTo>
                  <a:lnTo>
                    <a:pt x="2845" y="0"/>
                  </a:lnTo>
                  <a:lnTo>
                    <a:pt x="2845" y="1950"/>
                  </a:lnTo>
                  <a:lnTo>
                    <a:pt x="0" y="1950"/>
                  </a:lnTo>
                  <a:lnTo>
                    <a:pt x="0" y="0"/>
                  </a:lnTo>
                  <a:lnTo>
                    <a:pt x="89" y="0"/>
                  </a:lnTo>
                  <a:close/>
                  <a:moveTo>
                    <a:pt x="2666" y="179"/>
                  </a:moveTo>
                  <a:lnTo>
                    <a:pt x="179" y="179"/>
                  </a:lnTo>
                  <a:lnTo>
                    <a:pt x="179" y="1773"/>
                  </a:lnTo>
                  <a:lnTo>
                    <a:pt x="2666" y="1773"/>
                  </a:lnTo>
                  <a:lnTo>
                    <a:pt x="2666" y="17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xmlns="" id="{CDFD095C-968F-4932-A55A-9242CAA85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1952"/>
              <a:ext cx="178" cy="177"/>
            </a:xfrm>
            <a:custGeom>
              <a:avLst/>
              <a:gdLst>
                <a:gd name="T0" fmla="*/ 0 w 1601"/>
                <a:gd name="T1" fmla="*/ 799 h 1595"/>
                <a:gd name="T2" fmla="*/ 13 w 1601"/>
                <a:gd name="T3" fmla="*/ 655 h 1595"/>
                <a:gd name="T4" fmla="*/ 50 w 1601"/>
                <a:gd name="T5" fmla="*/ 521 h 1595"/>
                <a:gd name="T6" fmla="*/ 110 w 1601"/>
                <a:gd name="T7" fmla="*/ 397 h 1595"/>
                <a:gd name="T8" fmla="*/ 189 w 1601"/>
                <a:gd name="T9" fmla="*/ 286 h 1595"/>
                <a:gd name="T10" fmla="*/ 286 w 1601"/>
                <a:gd name="T11" fmla="*/ 189 h 1595"/>
                <a:gd name="T12" fmla="*/ 397 w 1601"/>
                <a:gd name="T13" fmla="*/ 110 h 1595"/>
                <a:gd name="T14" fmla="*/ 521 w 1601"/>
                <a:gd name="T15" fmla="*/ 50 h 1595"/>
                <a:gd name="T16" fmla="*/ 657 w 1601"/>
                <a:gd name="T17" fmla="*/ 13 h 1595"/>
                <a:gd name="T18" fmla="*/ 800 w 1601"/>
                <a:gd name="T19" fmla="*/ 0 h 1595"/>
                <a:gd name="T20" fmla="*/ 944 w 1601"/>
                <a:gd name="T21" fmla="*/ 13 h 1595"/>
                <a:gd name="T22" fmla="*/ 1079 w 1601"/>
                <a:gd name="T23" fmla="*/ 50 h 1595"/>
                <a:gd name="T24" fmla="*/ 1203 w 1601"/>
                <a:gd name="T25" fmla="*/ 110 h 1595"/>
                <a:gd name="T26" fmla="*/ 1315 w 1601"/>
                <a:gd name="T27" fmla="*/ 189 h 1595"/>
                <a:gd name="T28" fmla="*/ 1412 w 1601"/>
                <a:gd name="T29" fmla="*/ 286 h 1595"/>
                <a:gd name="T30" fmla="*/ 1490 w 1601"/>
                <a:gd name="T31" fmla="*/ 397 h 1595"/>
                <a:gd name="T32" fmla="*/ 1549 w 1601"/>
                <a:gd name="T33" fmla="*/ 521 h 1595"/>
                <a:gd name="T34" fmla="*/ 1588 w 1601"/>
                <a:gd name="T35" fmla="*/ 655 h 1595"/>
                <a:gd name="T36" fmla="*/ 1601 w 1601"/>
                <a:gd name="T37" fmla="*/ 799 h 1595"/>
                <a:gd name="T38" fmla="*/ 1422 w 1601"/>
                <a:gd name="T39" fmla="*/ 1595 h 1595"/>
                <a:gd name="T40" fmla="*/ 1418 w 1601"/>
                <a:gd name="T41" fmla="*/ 736 h 1595"/>
                <a:gd name="T42" fmla="*/ 1393 w 1601"/>
                <a:gd name="T43" fmla="*/ 615 h 1595"/>
                <a:gd name="T44" fmla="*/ 1346 w 1601"/>
                <a:gd name="T45" fmla="*/ 504 h 1595"/>
                <a:gd name="T46" fmla="*/ 1279 w 1601"/>
                <a:gd name="T47" fmla="*/ 405 h 1595"/>
                <a:gd name="T48" fmla="*/ 1195 w 1601"/>
                <a:gd name="T49" fmla="*/ 321 h 1595"/>
                <a:gd name="T50" fmla="*/ 1095 w 1601"/>
                <a:gd name="T51" fmla="*/ 254 h 1595"/>
                <a:gd name="T52" fmla="*/ 984 w 1601"/>
                <a:gd name="T53" fmla="*/ 207 h 1595"/>
                <a:gd name="T54" fmla="*/ 863 w 1601"/>
                <a:gd name="T55" fmla="*/ 182 h 1595"/>
                <a:gd name="T56" fmla="*/ 736 w 1601"/>
                <a:gd name="T57" fmla="*/ 182 h 1595"/>
                <a:gd name="T58" fmla="*/ 616 w 1601"/>
                <a:gd name="T59" fmla="*/ 207 h 1595"/>
                <a:gd name="T60" fmla="*/ 505 w 1601"/>
                <a:gd name="T61" fmla="*/ 254 h 1595"/>
                <a:gd name="T62" fmla="*/ 406 w 1601"/>
                <a:gd name="T63" fmla="*/ 321 h 1595"/>
                <a:gd name="T64" fmla="*/ 321 w 1601"/>
                <a:gd name="T65" fmla="*/ 405 h 1595"/>
                <a:gd name="T66" fmla="*/ 254 w 1601"/>
                <a:gd name="T67" fmla="*/ 504 h 1595"/>
                <a:gd name="T68" fmla="*/ 207 w 1601"/>
                <a:gd name="T69" fmla="*/ 615 h 1595"/>
                <a:gd name="T70" fmla="*/ 182 w 1601"/>
                <a:gd name="T71" fmla="*/ 736 h 1595"/>
                <a:gd name="T72" fmla="*/ 179 w 1601"/>
                <a:gd name="T73" fmla="*/ 1595 h 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1" h="1595">
                  <a:moveTo>
                    <a:pt x="0" y="1595"/>
                  </a:moveTo>
                  <a:lnTo>
                    <a:pt x="0" y="799"/>
                  </a:lnTo>
                  <a:lnTo>
                    <a:pt x="3" y="726"/>
                  </a:lnTo>
                  <a:lnTo>
                    <a:pt x="13" y="655"/>
                  </a:lnTo>
                  <a:lnTo>
                    <a:pt x="29" y="587"/>
                  </a:lnTo>
                  <a:lnTo>
                    <a:pt x="50" y="521"/>
                  </a:lnTo>
                  <a:lnTo>
                    <a:pt x="77" y="457"/>
                  </a:lnTo>
                  <a:lnTo>
                    <a:pt x="110" y="397"/>
                  </a:lnTo>
                  <a:lnTo>
                    <a:pt x="147" y="339"/>
                  </a:lnTo>
                  <a:lnTo>
                    <a:pt x="189" y="286"/>
                  </a:lnTo>
                  <a:lnTo>
                    <a:pt x="236" y="235"/>
                  </a:lnTo>
                  <a:lnTo>
                    <a:pt x="286" y="189"/>
                  </a:lnTo>
                  <a:lnTo>
                    <a:pt x="339" y="147"/>
                  </a:lnTo>
                  <a:lnTo>
                    <a:pt x="397" y="110"/>
                  </a:lnTo>
                  <a:lnTo>
                    <a:pt x="458" y="78"/>
                  </a:lnTo>
                  <a:lnTo>
                    <a:pt x="521" y="50"/>
                  </a:lnTo>
                  <a:lnTo>
                    <a:pt x="588" y="30"/>
                  </a:lnTo>
                  <a:lnTo>
                    <a:pt x="657" y="13"/>
                  </a:lnTo>
                  <a:lnTo>
                    <a:pt x="728" y="4"/>
                  </a:lnTo>
                  <a:lnTo>
                    <a:pt x="800" y="0"/>
                  </a:lnTo>
                  <a:lnTo>
                    <a:pt x="873" y="4"/>
                  </a:lnTo>
                  <a:lnTo>
                    <a:pt x="944" y="13"/>
                  </a:lnTo>
                  <a:lnTo>
                    <a:pt x="1012" y="30"/>
                  </a:lnTo>
                  <a:lnTo>
                    <a:pt x="1079" y="50"/>
                  </a:lnTo>
                  <a:lnTo>
                    <a:pt x="1142" y="78"/>
                  </a:lnTo>
                  <a:lnTo>
                    <a:pt x="1203" y="110"/>
                  </a:lnTo>
                  <a:lnTo>
                    <a:pt x="1261" y="147"/>
                  </a:lnTo>
                  <a:lnTo>
                    <a:pt x="1315" y="189"/>
                  </a:lnTo>
                  <a:lnTo>
                    <a:pt x="1365" y="235"/>
                  </a:lnTo>
                  <a:lnTo>
                    <a:pt x="1412" y="286"/>
                  </a:lnTo>
                  <a:lnTo>
                    <a:pt x="1453" y="339"/>
                  </a:lnTo>
                  <a:lnTo>
                    <a:pt x="1490" y="397"/>
                  </a:lnTo>
                  <a:lnTo>
                    <a:pt x="1523" y="457"/>
                  </a:lnTo>
                  <a:lnTo>
                    <a:pt x="1549" y="521"/>
                  </a:lnTo>
                  <a:lnTo>
                    <a:pt x="1571" y="587"/>
                  </a:lnTo>
                  <a:lnTo>
                    <a:pt x="1588" y="655"/>
                  </a:lnTo>
                  <a:lnTo>
                    <a:pt x="1597" y="726"/>
                  </a:lnTo>
                  <a:lnTo>
                    <a:pt x="1601" y="799"/>
                  </a:lnTo>
                  <a:lnTo>
                    <a:pt x="1601" y="1595"/>
                  </a:lnTo>
                  <a:lnTo>
                    <a:pt x="1422" y="1595"/>
                  </a:lnTo>
                  <a:lnTo>
                    <a:pt x="1422" y="799"/>
                  </a:lnTo>
                  <a:lnTo>
                    <a:pt x="1418" y="736"/>
                  </a:lnTo>
                  <a:lnTo>
                    <a:pt x="1409" y="674"/>
                  </a:lnTo>
                  <a:lnTo>
                    <a:pt x="1393" y="615"/>
                  </a:lnTo>
                  <a:lnTo>
                    <a:pt x="1373" y="558"/>
                  </a:lnTo>
                  <a:lnTo>
                    <a:pt x="1346" y="504"/>
                  </a:lnTo>
                  <a:lnTo>
                    <a:pt x="1315" y="453"/>
                  </a:lnTo>
                  <a:lnTo>
                    <a:pt x="1279" y="405"/>
                  </a:lnTo>
                  <a:lnTo>
                    <a:pt x="1239" y="361"/>
                  </a:lnTo>
                  <a:lnTo>
                    <a:pt x="1195" y="321"/>
                  </a:lnTo>
                  <a:lnTo>
                    <a:pt x="1147" y="286"/>
                  </a:lnTo>
                  <a:lnTo>
                    <a:pt x="1095" y="254"/>
                  </a:lnTo>
                  <a:lnTo>
                    <a:pt x="1041" y="228"/>
                  </a:lnTo>
                  <a:lnTo>
                    <a:pt x="984" y="207"/>
                  </a:lnTo>
                  <a:lnTo>
                    <a:pt x="925" y="192"/>
                  </a:lnTo>
                  <a:lnTo>
                    <a:pt x="863" y="182"/>
                  </a:lnTo>
                  <a:lnTo>
                    <a:pt x="800" y="179"/>
                  </a:lnTo>
                  <a:lnTo>
                    <a:pt x="736" y="182"/>
                  </a:lnTo>
                  <a:lnTo>
                    <a:pt x="675" y="192"/>
                  </a:lnTo>
                  <a:lnTo>
                    <a:pt x="616" y="207"/>
                  </a:lnTo>
                  <a:lnTo>
                    <a:pt x="559" y="228"/>
                  </a:lnTo>
                  <a:lnTo>
                    <a:pt x="505" y="254"/>
                  </a:lnTo>
                  <a:lnTo>
                    <a:pt x="454" y="286"/>
                  </a:lnTo>
                  <a:lnTo>
                    <a:pt x="406" y="321"/>
                  </a:lnTo>
                  <a:lnTo>
                    <a:pt x="361" y="361"/>
                  </a:lnTo>
                  <a:lnTo>
                    <a:pt x="321" y="405"/>
                  </a:lnTo>
                  <a:lnTo>
                    <a:pt x="286" y="453"/>
                  </a:lnTo>
                  <a:lnTo>
                    <a:pt x="254" y="504"/>
                  </a:lnTo>
                  <a:lnTo>
                    <a:pt x="228" y="558"/>
                  </a:lnTo>
                  <a:lnTo>
                    <a:pt x="207" y="615"/>
                  </a:lnTo>
                  <a:lnTo>
                    <a:pt x="192" y="674"/>
                  </a:lnTo>
                  <a:lnTo>
                    <a:pt x="182" y="736"/>
                  </a:lnTo>
                  <a:lnTo>
                    <a:pt x="179" y="799"/>
                  </a:lnTo>
                  <a:lnTo>
                    <a:pt x="179" y="1595"/>
                  </a:lnTo>
                  <a:lnTo>
                    <a:pt x="0" y="159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6">
              <a:extLst>
                <a:ext uri="{FF2B5EF4-FFF2-40B4-BE49-F238E27FC236}">
                  <a16:creationId xmlns:a16="http://schemas.microsoft.com/office/drawing/2014/main" xmlns="" id="{A6B4C922-A5A9-4DA2-92E6-66A150DE5D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" y="2162"/>
              <a:ext cx="75" cy="115"/>
            </a:xfrm>
            <a:custGeom>
              <a:avLst/>
              <a:gdLst>
                <a:gd name="T0" fmla="*/ 387 w 679"/>
                <a:gd name="T1" fmla="*/ 3 h 1029"/>
                <a:gd name="T2" fmla="*/ 472 w 679"/>
                <a:gd name="T3" fmla="*/ 27 h 1029"/>
                <a:gd name="T4" fmla="*/ 547 w 679"/>
                <a:gd name="T5" fmla="*/ 70 h 1029"/>
                <a:gd name="T6" fmla="*/ 580 w 679"/>
                <a:gd name="T7" fmla="*/ 100 h 1029"/>
                <a:gd name="T8" fmla="*/ 633 w 679"/>
                <a:gd name="T9" fmla="*/ 168 h 1029"/>
                <a:gd name="T10" fmla="*/ 667 w 679"/>
                <a:gd name="T11" fmla="*/ 249 h 1029"/>
                <a:gd name="T12" fmla="*/ 679 w 679"/>
                <a:gd name="T13" fmla="*/ 338 h 1029"/>
                <a:gd name="T14" fmla="*/ 671 w 679"/>
                <a:gd name="T15" fmla="*/ 411 h 1029"/>
                <a:gd name="T16" fmla="*/ 650 w 679"/>
                <a:gd name="T17" fmla="*/ 477 h 1029"/>
                <a:gd name="T18" fmla="*/ 616 w 679"/>
                <a:gd name="T19" fmla="*/ 536 h 1029"/>
                <a:gd name="T20" fmla="*/ 594 w 679"/>
                <a:gd name="T21" fmla="*/ 1029 h 1029"/>
                <a:gd name="T22" fmla="*/ 87 w 679"/>
                <a:gd name="T23" fmla="*/ 562 h 1029"/>
                <a:gd name="T24" fmla="*/ 46 w 679"/>
                <a:gd name="T25" fmla="*/ 508 h 1029"/>
                <a:gd name="T26" fmla="*/ 15 w 679"/>
                <a:gd name="T27" fmla="*/ 434 h 1029"/>
                <a:gd name="T28" fmla="*/ 0 w 679"/>
                <a:gd name="T29" fmla="*/ 338 h 1029"/>
                <a:gd name="T30" fmla="*/ 13 w 679"/>
                <a:gd name="T31" fmla="*/ 249 h 1029"/>
                <a:gd name="T32" fmla="*/ 47 w 679"/>
                <a:gd name="T33" fmla="*/ 168 h 1029"/>
                <a:gd name="T34" fmla="*/ 101 w 679"/>
                <a:gd name="T35" fmla="*/ 100 h 1029"/>
                <a:gd name="T36" fmla="*/ 132 w 679"/>
                <a:gd name="T37" fmla="*/ 70 h 1029"/>
                <a:gd name="T38" fmla="*/ 208 w 679"/>
                <a:gd name="T39" fmla="*/ 27 h 1029"/>
                <a:gd name="T40" fmla="*/ 294 w 679"/>
                <a:gd name="T41" fmla="*/ 3 h 1029"/>
                <a:gd name="T42" fmla="*/ 454 w 679"/>
                <a:gd name="T43" fmla="*/ 225 h 1029"/>
                <a:gd name="T44" fmla="*/ 403 w 679"/>
                <a:gd name="T45" fmla="*/ 191 h 1029"/>
                <a:gd name="T46" fmla="*/ 340 w 679"/>
                <a:gd name="T47" fmla="*/ 178 h 1029"/>
                <a:gd name="T48" fmla="*/ 278 w 679"/>
                <a:gd name="T49" fmla="*/ 191 h 1029"/>
                <a:gd name="T50" fmla="*/ 226 w 679"/>
                <a:gd name="T51" fmla="*/ 225 h 1029"/>
                <a:gd name="T52" fmla="*/ 207 w 679"/>
                <a:gd name="T53" fmla="*/ 249 h 1029"/>
                <a:gd name="T54" fmla="*/ 183 w 679"/>
                <a:gd name="T55" fmla="*/ 306 h 1029"/>
                <a:gd name="T56" fmla="*/ 182 w 679"/>
                <a:gd name="T57" fmla="*/ 362 h 1029"/>
                <a:gd name="T58" fmla="*/ 194 w 679"/>
                <a:gd name="T59" fmla="*/ 405 h 1029"/>
                <a:gd name="T60" fmla="*/ 219 w 679"/>
                <a:gd name="T61" fmla="*/ 443 h 1029"/>
                <a:gd name="T62" fmla="*/ 264 w 679"/>
                <a:gd name="T63" fmla="*/ 486 h 1029"/>
                <a:gd name="T64" fmla="*/ 416 w 679"/>
                <a:gd name="T65" fmla="*/ 851 h 1029"/>
                <a:gd name="T66" fmla="*/ 447 w 679"/>
                <a:gd name="T67" fmla="*/ 459 h 1029"/>
                <a:gd name="T68" fmla="*/ 476 w 679"/>
                <a:gd name="T69" fmla="*/ 425 h 1029"/>
                <a:gd name="T70" fmla="*/ 495 w 679"/>
                <a:gd name="T71" fmla="*/ 384 h 1029"/>
                <a:gd name="T72" fmla="*/ 501 w 679"/>
                <a:gd name="T73" fmla="*/ 338 h 1029"/>
                <a:gd name="T74" fmla="*/ 488 w 679"/>
                <a:gd name="T75" fmla="*/ 276 h 1029"/>
                <a:gd name="T76" fmla="*/ 454 w 679"/>
                <a:gd name="T77" fmla="*/ 225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9" h="1029">
                  <a:moveTo>
                    <a:pt x="340" y="0"/>
                  </a:moveTo>
                  <a:lnTo>
                    <a:pt x="387" y="3"/>
                  </a:lnTo>
                  <a:lnTo>
                    <a:pt x="430" y="12"/>
                  </a:lnTo>
                  <a:lnTo>
                    <a:pt x="472" y="27"/>
                  </a:lnTo>
                  <a:lnTo>
                    <a:pt x="511" y="47"/>
                  </a:lnTo>
                  <a:lnTo>
                    <a:pt x="547" y="70"/>
                  </a:lnTo>
                  <a:lnTo>
                    <a:pt x="580" y="99"/>
                  </a:lnTo>
                  <a:lnTo>
                    <a:pt x="580" y="100"/>
                  </a:lnTo>
                  <a:lnTo>
                    <a:pt x="608" y="131"/>
                  </a:lnTo>
                  <a:lnTo>
                    <a:pt x="633" y="168"/>
                  </a:lnTo>
                  <a:lnTo>
                    <a:pt x="653" y="207"/>
                  </a:lnTo>
                  <a:lnTo>
                    <a:pt x="667" y="249"/>
                  </a:lnTo>
                  <a:lnTo>
                    <a:pt x="676" y="292"/>
                  </a:lnTo>
                  <a:lnTo>
                    <a:pt x="679" y="338"/>
                  </a:lnTo>
                  <a:lnTo>
                    <a:pt x="678" y="375"/>
                  </a:lnTo>
                  <a:lnTo>
                    <a:pt x="671" y="411"/>
                  </a:lnTo>
                  <a:lnTo>
                    <a:pt x="662" y="445"/>
                  </a:lnTo>
                  <a:lnTo>
                    <a:pt x="650" y="477"/>
                  </a:lnTo>
                  <a:lnTo>
                    <a:pt x="633" y="508"/>
                  </a:lnTo>
                  <a:lnTo>
                    <a:pt x="616" y="536"/>
                  </a:lnTo>
                  <a:lnTo>
                    <a:pt x="594" y="562"/>
                  </a:lnTo>
                  <a:lnTo>
                    <a:pt x="594" y="1029"/>
                  </a:lnTo>
                  <a:lnTo>
                    <a:pt x="87" y="1029"/>
                  </a:lnTo>
                  <a:lnTo>
                    <a:pt x="87" y="562"/>
                  </a:lnTo>
                  <a:lnTo>
                    <a:pt x="65" y="536"/>
                  </a:lnTo>
                  <a:lnTo>
                    <a:pt x="46" y="508"/>
                  </a:lnTo>
                  <a:lnTo>
                    <a:pt x="31" y="477"/>
                  </a:lnTo>
                  <a:lnTo>
                    <a:pt x="15" y="434"/>
                  </a:lnTo>
                  <a:lnTo>
                    <a:pt x="5" y="387"/>
                  </a:lnTo>
                  <a:lnTo>
                    <a:pt x="0" y="338"/>
                  </a:lnTo>
                  <a:lnTo>
                    <a:pt x="4" y="292"/>
                  </a:lnTo>
                  <a:lnTo>
                    <a:pt x="13" y="249"/>
                  </a:lnTo>
                  <a:lnTo>
                    <a:pt x="28" y="207"/>
                  </a:lnTo>
                  <a:lnTo>
                    <a:pt x="47" y="168"/>
                  </a:lnTo>
                  <a:lnTo>
                    <a:pt x="71" y="131"/>
                  </a:lnTo>
                  <a:lnTo>
                    <a:pt x="101" y="100"/>
                  </a:lnTo>
                  <a:lnTo>
                    <a:pt x="101" y="99"/>
                  </a:lnTo>
                  <a:lnTo>
                    <a:pt x="132" y="70"/>
                  </a:lnTo>
                  <a:lnTo>
                    <a:pt x="168" y="47"/>
                  </a:lnTo>
                  <a:lnTo>
                    <a:pt x="208" y="27"/>
                  </a:lnTo>
                  <a:lnTo>
                    <a:pt x="250" y="12"/>
                  </a:lnTo>
                  <a:lnTo>
                    <a:pt x="294" y="3"/>
                  </a:lnTo>
                  <a:lnTo>
                    <a:pt x="340" y="0"/>
                  </a:lnTo>
                  <a:close/>
                  <a:moveTo>
                    <a:pt x="454" y="225"/>
                  </a:moveTo>
                  <a:lnTo>
                    <a:pt x="430" y="205"/>
                  </a:lnTo>
                  <a:lnTo>
                    <a:pt x="403" y="191"/>
                  </a:lnTo>
                  <a:lnTo>
                    <a:pt x="372" y="181"/>
                  </a:lnTo>
                  <a:lnTo>
                    <a:pt x="340" y="178"/>
                  </a:lnTo>
                  <a:lnTo>
                    <a:pt x="308" y="181"/>
                  </a:lnTo>
                  <a:lnTo>
                    <a:pt x="278" y="191"/>
                  </a:lnTo>
                  <a:lnTo>
                    <a:pt x="250" y="205"/>
                  </a:lnTo>
                  <a:lnTo>
                    <a:pt x="226" y="225"/>
                  </a:lnTo>
                  <a:lnTo>
                    <a:pt x="226" y="225"/>
                  </a:lnTo>
                  <a:lnTo>
                    <a:pt x="207" y="249"/>
                  </a:lnTo>
                  <a:lnTo>
                    <a:pt x="192" y="276"/>
                  </a:lnTo>
                  <a:lnTo>
                    <a:pt x="183" y="306"/>
                  </a:lnTo>
                  <a:lnTo>
                    <a:pt x="179" y="338"/>
                  </a:lnTo>
                  <a:lnTo>
                    <a:pt x="182" y="362"/>
                  </a:lnTo>
                  <a:lnTo>
                    <a:pt x="186" y="384"/>
                  </a:lnTo>
                  <a:lnTo>
                    <a:pt x="194" y="405"/>
                  </a:lnTo>
                  <a:lnTo>
                    <a:pt x="204" y="425"/>
                  </a:lnTo>
                  <a:lnTo>
                    <a:pt x="219" y="443"/>
                  </a:lnTo>
                  <a:lnTo>
                    <a:pt x="234" y="459"/>
                  </a:lnTo>
                  <a:lnTo>
                    <a:pt x="264" y="486"/>
                  </a:lnTo>
                  <a:lnTo>
                    <a:pt x="264" y="851"/>
                  </a:lnTo>
                  <a:lnTo>
                    <a:pt x="416" y="851"/>
                  </a:lnTo>
                  <a:lnTo>
                    <a:pt x="416" y="486"/>
                  </a:lnTo>
                  <a:lnTo>
                    <a:pt x="447" y="459"/>
                  </a:lnTo>
                  <a:lnTo>
                    <a:pt x="462" y="443"/>
                  </a:lnTo>
                  <a:lnTo>
                    <a:pt x="476" y="425"/>
                  </a:lnTo>
                  <a:lnTo>
                    <a:pt x="487" y="405"/>
                  </a:lnTo>
                  <a:lnTo>
                    <a:pt x="495" y="384"/>
                  </a:lnTo>
                  <a:lnTo>
                    <a:pt x="499" y="362"/>
                  </a:lnTo>
                  <a:lnTo>
                    <a:pt x="501" y="338"/>
                  </a:lnTo>
                  <a:lnTo>
                    <a:pt x="498" y="306"/>
                  </a:lnTo>
                  <a:lnTo>
                    <a:pt x="488" y="276"/>
                  </a:lnTo>
                  <a:lnTo>
                    <a:pt x="474" y="249"/>
                  </a:lnTo>
                  <a:lnTo>
                    <a:pt x="454" y="225"/>
                  </a:lnTo>
                  <a:lnTo>
                    <a:pt x="454" y="22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Group 29">
            <a:extLst>
              <a:ext uri="{FF2B5EF4-FFF2-40B4-BE49-F238E27FC236}">
                <a16:creationId xmlns:a16="http://schemas.microsoft.com/office/drawing/2014/main" xmlns="" id="{3F55D375-7CE6-4546-ADD8-013852F506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7796" y="2515714"/>
            <a:ext cx="289340" cy="463602"/>
            <a:chOff x="3794" y="833"/>
            <a:chExt cx="264" cy="423"/>
          </a:xfrm>
          <a:solidFill>
            <a:srgbClr val="41CED9"/>
          </a:solidFill>
        </p:grpSpPr>
        <p:sp>
          <p:nvSpPr>
            <p:cNvPr id="70" name="Freeform 31">
              <a:extLst>
                <a:ext uri="{FF2B5EF4-FFF2-40B4-BE49-F238E27FC236}">
                  <a16:creationId xmlns:a16="http://schemas.microsoft.com/office/drawing/2014/main" xmlns="" id="{880844F8-B53E-4ABD-8BD9-CB9506CD26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4" y="1190"/>
              <a:ext cx="264" cy="66"/>
            </a:xfrm>
            <a:custGeom>
              <a:avLst/>
              <a:gdLst>
                <a:gd name="T0" fmla="*/ 2055 w 2118"/>
                <a:gd name="T1" fmla="*/ 529 h 529"/>
                <a:gd name="T2" fmla="*/ 0 w 2118"/>
                <a:gd name="T3" fmla="*/ 529 h 529"/>
                <a:gd name="T4" fmla="*/ 0 w 2118"/>
                <a:gd name="T5" fmla="*/ 0 h 529"/>
                <a:gd name="T6" fmla="*/ 2118 w 2118"/>
                <a:gd name="T7" fmla="*/ 0 h 529"/>
                <a:gd name="T8" fmla="*/ 2118 w 2118"/>
                <a:gd name="T9" fmla="*/ 529 h 529"/>
                <a:gd name="T10" fmla="*/ 2055 w 2118"/>
                <a:gd name="T11" fmla="*/ 529 h 529"/>
                <a:gd name="T12" fmla="*/ 128 w 2118"/>
                <a:gd name="T13" fmla="*/ 401 h 529"/>
                <a:gd name="T14" fmla="*/ 1991 w 2118"/>
                <a:gd name="T15" fmla="*/ 401 h 529"/>
                <a:gd name="T16" fmla="*/ 1991 w 2118"/>
                <a:gd name="T17" fmla="*/ 127 h 529"/>
                <a:gd name="T18" fmla="*/ 128 w 2118"/>
                <a:gd name="T19" fmla="*/ 127 h 529"/>
                <a:gd name="T20" fmla="*/ 128 w 2118"/>
                <a:gd name="T21" fmla="*/ 40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8" h="529">
                  <a:moveTo>
                    <a:pt x="2055" y="529"/>
                  </a:moveTo>
                  <a:lnTo>
                    <a:pt x="0" y="529"/>
                  </a:lnTo>
                  <a:lnTo>
                    <a:pt x="0" y="0"/>
                  </a:lnTo>
                  <a:lnTo>
                    <a:pt x="2118" y="0"/>
                  </a:lnTo>
                  <a:lnTo>
                    <a:pt x="2118" y="529"/>
                  </a:lnTo>
                  <a:lnTo>
                    <a:pt x="2055" y="529"/>
                  </a:lnTo>
                  <a:close/>
                  <a:moveTo>
                    <a:pt x="128" y="401"/>
                  </a:moveTo>
                  <a:lnTo>
                    <a:pt x="1991" y="401"/>
                  </a:lnTo>
                  <a:lnTo>
                    <a:pt x="1991" y="127"/>
                  </a:lnTo>
                  <a:lnTo>
                    <a:pt x="128" y="127"/>
                  </a:lnTo>
                  <a:lnTo>
                    <a:pt x="128" y="40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32">
              <a:extLst>
                <a:ext uri="{FF2B5EF4-FFF2-40B4-BE49-F238E27FC236}">
                  <a16:creationId xmlns:a16="http://schemas.microsoft.com/office/drawing/2014/main" xmlns="" id="{B973EA37-D38D-4B86-A272-08E8F8C35A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7" y="1068"/>
              <a:ext cx="178" cy="138"/>
            </a:xfrm>
            <a:custGeom>
              <a:avLst/>
              <a:gdLst>
                <a:gd name="T0" fmla="*/ 1365 w 1429"/>
                <a:gd name="T1" fmla="*/ 1103 h 1103"/>
                <a:gd name="T2" fmla="*/ 0 w 1429"/>
                <a:gd name="T3" fmla="*/ 1103 h 1103"/>
                <a:gd name="T4" fmla="*/ 0 w 1429"/>
                <a:gd name="T5" fmla="*/ 0 h 1103"/>
                <a:gd name="T6" fmla="*/ 1429 w 1429"/>
                <a:gd name="T7" fmla="*/ 0 h 1103"/>
                <a:gd name="T8" fmla="*/ 1429 w 1429"/>
                <a:gd name="T9" fmla="*/ 1103 h 1103"/>
                <a:gd name="T10" fmla="*/ 1365 w 1429"/>
                <a:gd name="T11" fmla="*/ 1103 h 1103"/>
                <a:gd name="T12" fmla="*/ 128 w 1429"/>
                <a:gd name="T13" fmla="*/ 976 h 1103"/>
                <a:gd name="T14" fmla="*/ 1301 w 1429"/>
                <a:gd name="T15" fmla="*/ 976 h 1103"/>
                <a:gd name="T16" fmla="*/ 1301 w 1429"/>
                <a:gd name="T17" fmla="*/ 127 h 1103"/>
                <a:gd name="T18" fmla="*/ 128 w 1429"/>
                <a:gd name="T19" fmla="*/ 127 h 1103"/>
                <a:gd name="T20" fmla="*/ 128 w 1429"/>
                <a:gd name="T21" fmla="*/ 976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9" h="1103">
                  <a:moveTo>
                    <a:pt x="1365" y="1103"/>
                  </a:moveTo>
                  <a:lnTo>
                    <a:pt x="0" y="1103"/>
                  </a:lnTo>
                  <a:lnTo>
                    <a:pt x="0" y="0"/>
                  </a:lnTo>
                  <a:lnTo>
                    <a:pt x="1429" y="0"/>
                  </a:lnTo>
                  <a:lnTo>
                    <a:pt x="1429" y="1103"/>
                  </a:lnTo>
                  <a:lnTo>
                    <a:pt x="1365" y="1103"/>
                  </a:lnTo>
                  <a:close/>
                  <a:moveTo>
                    <a:pt x="128" y="976"/>
                  </a:moveTo>
                  <a:lnTo>
                    <a:pt x="1301" y="976"/>
                  </a:lnTo>
                  <a:lnTo>
                    <a:pt x="1301" y="127"/>
                  </a:lnTo>
                  <a:lnTo>
                    <a:pt x="128" y="127"/>
                  </a:lnTo>
                  <a:lnTo>
                    <a:pt x="128" y="97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33">
              <a:extLst>
                <a:ext uri="{FF2B5EF4-FFF2-40B4-BE49-F238E27FC236}">
                  <a16:creationId xmlns:a16="http://schemas.microsoft.com/office/drawing/2014/main" xmlns="" id="{550BC16C-4D40-43DC-81C6-AE053BC0A5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2" y="1034"/>
              <a:ext cx="108" cy="50"/>
            </a:xfrm>
            <a:custGeom>
              <a:avLst/>
              <a:gdLst>
                <a:gd name="T0" fmla="*/ 801 w 865"/>
                <a:gd name="T1" fmla="*/ 395 h 395"/>
                <a:gd name="T2" fmla="*/ 0 w 865"/>
                <a:gd name="T3" fmla="*/ 395 h 395"/>
                <a:gd name="T4" fmla="*/ 0 w 865"/>
                <a:gd name="T5" fmla="*/ 0 h 395"/>
                <a:gd name="T6" fmla="*/ 865 w 865"/>
                <a:gd name="T7" fmla="*/ 0 h 395"/>
                <a:gd name="T8" fmla="*/ 865 w 865"/>
                <a:gd name="T9" fmla="*/ 395 h 395"/>
                <a:gd name="T10" fmla="*/ 801 w 865"/>
                <a:gd name="T11" fmla="*/ 395 h 395"/>
                <a:gd name="T12" fmla="*/ 127 w 865"/>
                <a:gd name="T13" fmla="*/ 268 h 395"/>
                <a:gd name="T14" fmla="*/ 736 w 865"/>
                <a:gd name="T15" fmla="*/ 268 h 395"/>
                <a:gd name="T16" fmla="*/ 736 w 865"/>
                <a:gd name="T17" fmla="*/ 129 h 395"/>
                <a:gd name="T18" fmla="*/ 127 w 865"/>
                <a:gd name="T19" fmla="*/ 129 h 395"/>
                <a:gd name="T20" fmla="*/ 127 w 865"/>
                <a:gd name="T21" fmla="*/ 268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5" h="395">
                  <a:moveTo>
                    <a:pt x="801" y="395"/>
                  </a:moveTo>
                  <a:lnTo>
                    <a:pt x="0" y="395"/>
                  </a:lnTo>
                  <a:lnTo>
                    <a:pt x="0" y="0"/>
                  </a:lnTo>
                  <a:lnTo>
                    <a:pt x="865" y="0"/>
                  </a:lnTo>
                  <a:lnTo>
                    <a:pt x="865" y="395"/>
                  </a:lnTo>
                  <a:lnTo>
                    <a:pt x="801" y="395"/>
                  </a:lnTo>
                  <a:close/>
                  <a:moveTo>
                    <a:pt x="127" y="268"/>
                  </a:moveTo>
                  <a:lnTo>
                    <a:pt x="736" y="268"/>
                  </a:lnTo>
                  <a:lnTo>
                    <a:pt x="736" y="129"/>
                  </a:lnTo>
                  <a:lnTo>
                    <a:pt x="127" y="129"/>
                  </a:lnTo>
                  <a:lnTo>
                    <a:pt x="127" y="26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34">
              <a:extLst>
                <a:ext uri="{FF2B5EF4-FFF2-40B4-BE49-F238E27FC236}">
                  <a16:creationId xmlns:a16="http://schemas.microsoft.com/office/drawing/2014/main" xmlns="" id="{1BD1838C-D6D7-4995-BA72-FE094D6E31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0" y="870"/>
              <a:ext cx="72" cy="180"/>
            </a:xfrm>
            <a:custGeom>
              <a:avLst/>
              <a:gdLst>
                <a:gd name="T0" fmla="*/ 16 w 577"/>
                <a:gd name="T1" fmla="*/ 1367 h 1443"/>
                <a:gd name="T2" fmla="*/ 226 w 577"/>
                <a:gd name="T3" fmla="*/ 314 h 1443"/>
                <a:gd name="T4" fmla="*/ 289 w 577"/>
                <a:gd name="T5" fmla="*/ 0 h 1443"/>
                <a:gd name="T6" fmla="*/ 352 w 577"/>
                <a:gd name="T7" fmla="*/ 314 h 1443"/>
                <a:gd name="T8" fmla="*/ 563 w 577"/>
                <a:gd name="T9" fmla="*/ 1367 h 1443"/>
                <a:gd name="T10" fmla="*/ 577 w 577"/>
                <a:gd name="T11" fmla="*/ 1443 h 1443"/>
                <a:gd name="T12" fmla="*/ 0 w 577"/>
                <a:gd name="T13" fmla="*/ 1443 h 1443"/>
                <a:gd name="T14" fmla="*/ 16 w 577"/>
                <a:gd name="T15" fmla="*/ 1367 h 1443"/>
                <a:gd name="T16" fmla="*/ 289 w 577"/>
                <a:gd name="T17" fmla="*/ 653 h 1443"/>
                <a:gd name="T18" fmla="*/ 156 w 577"/>
                <a:gd name="T19" fmla="*/ 1314 h 1443"/>
                <a:gd name="T20" fmla="*/ 421 w 577"/>
                <a:gd name="T21" fmla="*/ 1314 h 1443"/>
                <a:gd name="T22" fmla="*/ 289 w 577"/>
                <a:gd name="T23" fmla="*/ 653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7" h="1443">
                  <a:moveTo>
                    <a:pt x="16" y="1367"/>
                  </a:moveTo>
                  <a:lnTo>
                    <a:pt x="226" y="314"/>
                  </a:lnTo>
                  <a:lnTo>
                    <a:pt x="289" y="0"/>
                  </a:lnTo>
                  <a:lnTo>
                    <a:pt x="352" y="314"/>
                  </a:lnTo>
                  <a:lnTo>
                    <a:pt x="563" y="1367"/>
                  </a:lnTo>
                  <a:lnTo>
                    <a:pt x="577" y="1443"/>
                  </a:lnTo>
                  <a:lnTo>
                    <a:pt x="0" y="1443"/>
                  </a:lnTo>
                  <a:lnTo>
                    <a:pt x="16" y="1367"/>
                  </a:lnTo>
                  <a:close/>
                  <a:moveTo>
                    <a:pt x="289" y="653"/>
                  </a:moveTo>
                  <a:lnTo>
                    <a:pt x="156" y="1314"/>
                  </a:lnTo>
                  <a:lnTo>
                    <a:pt x="421" y="1314"/>
                  </a:lnTo>
                  <a:lnTo>
                    <a:pt x="289" y="65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35">
              <a:extLst>
                <a:ext uri="{FF2B5EF4-FFF2-40B4-BE49-F238E27FC236}">
                  <a16:creationId xmlns:a16="http://schemas.microsoft.com/office/drawing/2014/main" xmlns="" id="{493C49D1-8A92-4D8E-ABCD-A7B5C52C0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833"/>
              <a:ext cx="78" cy="74"/>
            </a:xfrm>
            <a:custGeom>
              <a:avLst/>
              <a:gdLst>
                <a:gd name="T0" fmla="*/ 407 w 622"/>
                <a:gd name="T1" fmla="*/ 194 h 592"/>
                <a:gd name="T2" fmla="*/ 493 w 622"/>
                <a:gd name="T3" fmla="*/ 208 h 592"/>
                <a:gd name="T4" fmla="*/ 622 w 622"/>
                <a:gd name="T5" fmla="*/ 227 h 592"/>
                <a:gd name="T6" fmla="*/ 529 w 622"/>
                <a:gd name="T7" fmla="*/ 317 h 592"/>
                <a:gd name="T8" fmla="*/ 466 w 622"/>
                <a:gd name="T9" fmla="*/ 378 h 592"/>
                <a:gd name="T10" fmla="*/ 481 w 622"/>
                <a:gd name="T11" fmla="*/ 465 h 592"/>
                <a:gd name="T12" fmla="*/ 503 w 622"/>
                <a:gd name="T13" fmla="*/ 592 h 592"/>
                <a:gd name="T14" fmla="*/ 388 w 622"/>
                <a:gd name="T15" fmla="*/ 532 h 592"/>
                <a:gd name="T16" fmla="*/ 310 w 622"/>
                <a:gd name="T17" fmla="*/ 491 h 592"/>
                <a:gd name="T18" fmla="*/ 233 w 622"/>
                <a:gd name="T19" fmla="*/ 532 h 592"/>
                <a:gd name="T20" fmla="*/ 117 w 622"/>
                <a:gd name="T21" fmla="*/ 591 h 592"/>
                <a:gd name="T22" fmla="*/ 139 w 622"/>
                <a:gd name="T23" fmla="*/ 464 h 592"/>
                <a:gd name="T24" fmla="*/ 155 w 622"/>
                <a:gd name="T25" fmla="*/ 378 h 592"/>
                <a:gd name="T26" fmla="*/ 92 w 622"/>
                <a:gd name="T27" fmla="*/ 316 h 592"/>
                <a:gd name="T28" fmla="*/ 0 w 622"/>
                <a:gd name="T29" fmla="*/ 226 h 592"/>
                <a:gd name="T30" fmla="*/ 128 w 622"/>
                <a:gd name="T31" fmla="*/ 207 h 592"/>
                <a:gd name="T32" fmla="*/ 215 w 622"/>
                <a:gd name="T33" fmla="*/ 194 h 592"/>
                <a:gd name="T34" fmla="*/ 254 w 622"/>
                <a:gd name="T35" fmla="*/ 116 h 592"/>
                <a:gd name="T36" fmla="*/ 311 w 622"/>
                <a:gd name="T37" fmla="*/ 0 h 592"/>
                <a:gd name="T38" fmla="*/ 369 w 622"/>
                <a:gd name="T39" fmla="*/ 116 h 592"/>
                <a:gd name="T40" fmla="*/ 407 w 622"/>
                <a:gd name="T41" fmla="*/ 19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2" h="592">
                  <a:moveTo>
                    <a:pt x="407" y="194"/>
                  </a:moveTo>
                  <a:lnTo>
                    <a:pt x="493" y="208"/>
                  </a:lnTo>
                  <a:lnTo>
                    <a:pt x="622" y="227"/>
                  </a:lnTo>
                  <a:lnTo>
                    <a:pt x="529" y="317"/>
                  </a:lnTo>
                  <a:lnTo>
                    <a:pt x="466" y="378"/>
                  </a:lnTo>
                  <a:lnTo>
                    <a:pt x="481" y="465"/>
                  </a:lnTo>
                  <a:lnTo>
                    <a:pt x="503" y="592"/>
                  </a:lnTo>
                  <a:lnTo>
                    <a:pt x="388" y="532"/>
                  </a:lnTo>
                  <a:lnTo>
                    <a:pt x="310" y="491"/>
                  </a:lnTo>
                  <a:lnTo>
                    <a:pt x="233" y="532"/>
                  </a:lnTo>
                  <a:lnTo>
                    <a:pt x="117" y="591"/>
                  </a:lnTo>
                  <a:lnTo>
                    <a:pt x="139" y="464"/>
                  </a:lnTo>
                  <a:lnTo>
                    <a:pt x="155" y="378"/>
                  </a:lnTo>
                  <a:lnTo>
                    <a:pt x="92" y="316"/>
                  </a:lnTo>
                  <a:lnTo>
                    <a:pt x="0" y="226"/>
                  </a:lnTo>
                  <a:lnTo>
                    <a:pt x="128" y="207"/>
                  </a:lnTo>
                  <a:lnTo>
                    <a:pt x="215" y="194"/>
                  </a:lnTo>
                  <a:lnTo>
                    <a:pt x="254" y="116"/>
                  </a:lnTo>
                  <a:lnTo>
                    <a:pt x="311" y="0"/>
                  </a:lnTo>
                  <a:lnTo>
                    <a:pt x="369" y="116"/>
                  </a:lnTo>
                  <a:lnTo>
                    <a:pt x="407" y="19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36">
              <a:extLst>
                <a:ext uri="{FF2B5EF4-FFF2-40B4-BE49-F238E27FC236}">
                  <a16:creationId xmlns:a16="http://schemas.microsoft.com/office/drawing/2014/main" xmlns="" id="{B005FAE9-4880-4C09-9A5B-174F621E0A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1104"/>
              <a:ext cx="69" cy="69"/>
            </a:xfrm>
            <a:custGeom>
              <a:avLst/>
              <a:gdLst>
                <a:gd name="T0" fmla="*/ 315 w 554"/>
                <a:gd name="T1" fmla="*/ 2 h 553"/>
                <a:gd name="T2" fmla="*/ 384 w 554"/>
                <a:gd name="T3" fmla="*/ 21 h 553"/>
                <a:gd name="T4" fmla="*/ 446 w 554"/>
                <a:gd name="T5" fmla="*/ 57 h 553"/>
                <a:gd name="T6" fmla="*/ 473 w 554"/>
                <a:gd name="T7" fmla="*/ 80 h 553"/>
                <a:gd name="T8" fmla="*/ 516 w 554"/>
                <a:gd name="T9" fmla="*/ 137 h 553"/>
                <a:gd name="T10" fmla="*/ 545 w 554"/>
                <a:gd name="T11" fmla="*/ 203 h 553"/>
                <a:gd name="T12" fmla="*/ 554 w 554"/>
                <a:gd name="T13" fmla="*/ 276 h 553"/>
                <a:gd name="T14" fmla="*/ 545 w 554"/>
                <a:gd name="T15" fmla="*/ 349 h 553"/>
                <a:gd name="T16" fmla="*/ 516 w 554"/>
                <a:gd name="T17" fmla="*/ 415 h 553"/>
                <a:gd name="T18" fmla="*/ 473 w 554"/>
                <a:gd name="T19" fmla="*/ 472 h 553"/>
                <a:gd name="T20" fmla="*/ 446 w 554"/>
                <a:gd name="T21" fmla="*/ 495 h 553"/>
                <a:gd name="T22" fmla="*/ 384 w 554"/>
                <a:gd name="T23" fmla="*/ 531 h 553"/>
                <a:gd name="T24" fmla="*/ 315 w 554"/>
                <a:gd name="T25" fmla="*/ 551 h 553"/>
                <a:gd name="T26" fmla="*/ 240 w 554"/>
                <a:gd name="T27" fmla="*/ 551 h 553"/>
                <a:gd name="T28" fmla="*/ 169 w 554"/>
                <a:gd name="T29" fmla="*/ 531 h 553"/>
                <a:gd name="T30" fmla="*/ 108 w 554"/>
                <a:gd name="T31" fmla="*/ 495 h 553"/>
                <a:gd name="T32" fmla="*/ 58 w 554"/>
                <a:gd name="T33" fmla="*/ 445 h 553"/>
                <a:gd name="T34" fmla="*/ 22 w 554"/>
                <a:gd name="T35" fmla="*/ 384 h 553"/>
                <a:gd name="T36" fmla="*/ 3 w 554"/>
                <a:gd name="T37" fmla="*/ 314 h 553"/>
                <a:gd name="T38" fmla="*/ 3 w 554"/>
                <a:gd name="T39" fmla="*/ 238 h 553"/>
                <a:gd name="T40" fmla="*/ 22 w 554"/>
                <a:gd name="T41" fmla="*/ 168 h 553"/>
                <a:gd name="T42" fmla="*/ 58 w 554"/>
                <a:gd name="T43" fmla="*/ 108 h 553"/>
                <a:gd name="T44" fmla="*/ 81 w 554"/>
                <a:gd name="T45" fmla="*/ 80 h 553"/>
                <a:gd name="T46" fmla="*/ 137 w 554"/>
                <a:gd name="T47" fmla="*/ 37 h 553"/>
                <a:gd name="T48" fmla="*/ 204 w 554"/>
                <a:gd name="T49" fmla="*/ 9 h 553"/>
                <a:gd name="T50" fmla="*/ 277 w 554"/>
                <a:gd name="T51" fmla="*/ 0 h 553"/>
                <a:gd name="T52" fmla="*/ 361 w 554"/>
                <a:gd name="T53" fmla="*/ 152 h 553"/>
                <a:gd name="T54" fmla="*/ 308 w 554"/>
                <a:gd name="T55" fmla="*/ 130 h 553"/>
                <a:gd name="T56" fmla="*/ 247 w 554"/>
                <a:gd name="T57" fmla="*/ 130 h 553"/>
                <a:gd name="T58" fmla="*/ 194 w 554"/>
                <a:gd name="T59" fmla="*/ 152 h 553"/>
                <a:gd name="T60" fmla="*/ 171 w 554"/>
                <a:gd name="T61" fmla="*/ 170 h 553"/>
                <a:gd name="T62" fmla="*/ 139 w 554"/>
                <a:gd name="T63" fmla="*/ 217 h 553"/>
                <a:gd name="T64" fmla="*/ 128 w 554"/>
                <a:gd name="T65" fmla="*/ 276 h 553"/>
                <a:gd name="T66" fmla="*/ 139 w 554"/>
                <a:gd name="T67" fmla="*/ 335 h 553"/>
                <a:gd name="T68" fmla="*/ 172 w 554"/>
                <a:gd name="T69" fmla="*/ 382 h 553"/>
                <a:gd name="T70" fmla="*/ 219 w 554"/>
                <a:gd name="T71" fmla="*/ 414 h 553"/>
                <a:gd name="T72" fmla="*/ 277 w 554"/>
                <a:gd name="T73" fmla="*/ 426 h 553"/>
                <a:gd name="T74" fmla="*/ 336 w 554"/>
                <a:gd name="T75" fmla="*/ 414 h 553"/>
                <a:gd name="T76" fmla="*/ 383 w 554"/>
                <a:gd name="T77" fmla="*/ 382 h 553"/>
                <a:gd name="T78" fmla="*/ 401 w 554"/>
                <a:gd name="T79" fmla="*/ 360 h 553"/>
                <a:gd name="T80" fmla="*/ 424 w 554"/>
                <a:gd name="T81" fmla="*/ 307 h 553"/>
                <a:gd name="T82" fmla="*/ 424 w 554"/>
                <a:gd name="T83" fmla="*/ 246 h 553"/>
                <a:gd name="T84" fmla="*/ 402 w 554"/>
                <a:gd name="T85" fmla="*/ 192 h 553"/>
                <a:gd name="T86" fmla="*/ 383 w 554"/>
                <a:gd name="T87" fmla="*/ 17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54" h="553">
                  <a:moveTo>
                    <a:pt x="277" y="0"/>
                  </a:moveTo>
                  <a:lnTo>
                    <a:pt x="315" y="2"/>
                  </a:lnTo>
                  <a:lnTo>
                    <a:pt x="351" y="9"/>
                  </a:lnTo>
                  <a:lnTo>
                    <a:pt x="384" y="21"/>
                  </a:lnTo>
                  <a:lnTo>
                    <a:pt x="417" y="37"/>
                  </a:lnTo>
                  <a:lnTo>
                    <a:pt x="446" y="57"/>
                  </a:lnTo>
                  <a:lnTo>
                    <a:pt x="472" y="80"/>
                  </a:lnTo>
                  <a:lnTo>
                    <a:pt x="473" y="80"/>
                  </a:lnTo>
                  <a:lnTo>
                    <a:pt x="496" y="108"/>
                  </a:lnTo>
                  <a:lnTo>
                    <a:pt x="516" y="137"/>
                  </a:lnTo>
                  <a:lnTo>
                    <a:pt x="532" y="168"/>
                  </a:lnTo>
                  <a:lnTo>
                    <a:pt x="545" y="203"/>
                  </a:lnTo>
                  <a:lnTo>
                    <a:pt x="552" y="238"/>
                  </a:lnTo>
                  <a:lnTo>
                    <a:pt x="554" y="276"/>
                  </a:lnTo>
                  <a:lnTo>
                    <a:pt x="552" y="314"/>
                  </a:lnTo>
                  <a:lnTo>
                    <a:pt x="545" y="349"/>
                  </a:lnTo>
                  <a:lnTo>
                    <a:pt x="532" y="384"/>
                  </a:lnTo>
                  <a:lnTo>
                    <a:pt x="516" y="415"/>
                  </a:lnTo>
                  <a:lnTo>
                    <a:pt x="496" y="445"/>
                  </a:lnTo>
                  <a:lnTo>
                    <a:pt x="473" y="472"/>
                  </a:lnTo>
                  <a:lnTo>
                    <a:pt x="473" y="472"/>
                  </a:lnTo>
                  <a:lnTo>
                    <a:pt x="446" y="495"/>
                  </a:lnTo>
                  <a:lnTo>
                    <a:pt x="417" y="515"/>
                  </a:lnTo>
                  <a:lnTo>
                    <a:pt x="384" y="531"/>
                  </a:lnTo>
                  <a:lnTo>
                    <a:pt x="351" y="543"/>
                  </a:lnTo>
                  <a:lnTo>
                    <a:pt x="315" y="551"/>
                  </a:lnTo>
                  <a:lnTo>
                    <a:pt x="277" y="553"/>
                  </a:lnTo>
                  <a:lnTo>
                    <a:pt x="240" y="551"/>
                  </a:lnTo>
                  <a:lnTo>
                    <a:pt x="204" y="543"/>
                  </a:lnTo>
                  <a:lnTo>
                    <a:pt x="169" y="531"/>
                  </a:lnTo>
                  <a:lnTo>
                    <a:pt x="137" y="515"/>
                  </a:lnTo>
                  <a:lnTo>
                    <a:pt x="108" y="495"/>
                  </a:lnTo>
                  <a:lnTo>
                    <a:pt x="81" y="472"/>
                  </a:lnTo>
                  <a:lnTo>
                    <a:pt x="58" y="445"/>
                  </a:lnTo>
                  <a:lnTo>
                    <a:pt x="39" y="415"/>
                  </a:lnTo>
                  <a:lnTo>
                    <a:pt x="22" y="384"/>
                  </a:lnTo>
                  <a:lnTo>
                    <a:pt x="10" y="349"/>
                  </a:lnTo>
                  <a:lnTo>
                    <a:pt x="3" y="314"/>
                  </a:lnTo>
                  <a:lnTo>
                    <a:pt x="0" y="276"/>
                  </a:lnTo>
                  <a:lnTo>
                    <a:pt x="3" y="238"/>
                  </a:lnTo>
                  <a:lnTo>
                    <a:pt x="10" y="203"/>
                  </a:lnTo>
                  <a:lnTo>
                    <a:pt x="22" y="168"/>
                  </a:lnTo>
                  <a:lnTo>
                    <a:pt x="39" y="137"/>
                  </a:lnTo>
                  <a:lnTo>
                    <a:pt x="58" y="108"/>
                  </a:lnTo>
                  <a:lnTo>
                    <a:pt x="81" y="80"/>
                  </a:lnTo>
                  <a:lnTo>
                    <a:pt x="81" y="80"/>
                  </a:lnTo>
                  <a:lnTo>
                    <a:pt x="108" y="57"/>
                  </a:lnTo>
                  <a:lnTo>
                    <a:pt x="137" y="37"/>
                  </a:lnTo>
                  <a:lnTo>
                    <a:pt x="169" y="21"/>
                  </a:lnTo>
                  <a:lnTo>
                    <a:pt x="204" y="9"/>
                  </a:lnTo>
                  <a:lnTo>
                    <a:pt x="240" y="2"/>
                  </a:lnTo>
                  <a:lnTo>
                    <a:pt x="277" y="0"/>
                  </a:lnTo>
                  <a:close/>
                  <a:moveTo>
                    <a:pt x="383" y="170"/>
                  </a:moveTo>
                  <a:lnTo>
                    <a:pt x="361" y="152"/>
                  </a:lnTo>
                  <a:lnTo>
                    <a:pt x="336" y="138"/>
                  </a:lnTo>
                  <a:lnTo>
                    <a:pt x="308" y="130"/>
                  </a:lnTo>
                  <a:lnTo>
                    <a:pt x="277" y="126"/>
                  </a:lnTo>
                  <a:lnTo>
                    <a:pt x="247" y="130"/>
                  </a:lnTo>
                  <a:lnTo>
                    <a:pt x="219" y="138"/>
                  </a:lnTo>
                  <a:lnTo>
                    <a:pt x="194" y="152"/>
                  </a:lnTo>
                  <a:lnTo>
                    <a:pt x="172" y="170"/>
                  </a:lnTo>
                  <a:lnTo>
                    <a:pt x="171" y="170"/>
                  </a:lnTo>
                  <a:lnTo>
                    <a:pt x="153" y="192"/>
                  </a:lnTo>
                  <a:lnTo>
                    <a:pt x="139" y="217"/>
                  </a:lnTo>
                  <a:lnTo>
                    <a:pt x="131" y="246"/>
                  </a:lnTo>
                  <a:lnTo>
                    <a:pt x="128" y="276"/>
                  </a:lnTo>
                  <a:lnTo>
                    <a:pt x="131" y="307"/>
                  </a:lnTo>
                  <a:lnTo>
                    <a:pt x="139" y="335"/>
                  </a:lnTo>
                  <a:lnTo>
                    <a:pt x="153" y="360"/>
                  </a:lnTo>
                  <a:lnTo>
                    <a:pt x="172" y="382"/>
                  </a:lnTo>
                  <a:lnTo>
                    <a:pt x="194" y="401"/>
                  </a:lnTo>
                  <a:lnTo>
                    <a:pt x="219" y="414"/>
                  </a:lnTo>
                  <a:lnTo>
                    <a:pt x="247" y="423"/>
                  </a:lnTo>
                  <a:lnTo>
                    <a:pt x="277" y="426"/>
                  </a:lnTo>
                  <a:lnTo>
                    <a:pt x="308" y="423"/>
                  </a:lnTo>
                  <a:lnTo>
                    <a:pt x="336" y="414"/>
                  </a:lnTo>
                  <a:lnTo>
                    <a:pt x="361" y="401"/>
                  </a:lnTo>
                  <a:lnTo>
                    <a:pt x="383" y="382"/>
                  </a:lnTo>
                  <a:lnTo>
                    <a:pt x="383" y="382"/>
                  </a:lnTo>
                  <a:lnTo>
                    <a:pt x="401" y="360"/>
                  </a:lnTo>
                  <a:lnTo>
                    <a:pt x="416" y="335"/>
                  </a:lnTo>
                  <a:lnTo>
                    <a:pt x="424" y="307"/>
                  </a:lnTo>
                  <a:lnTo>
                    <a:pt x="427" y="276"/>
                  </a:lnTo>
                  <a:lnTo>
                    <a:pt x="424" y="246"/>
                  </a:lnTo>
                  <a:lnTo>
                    <a:pt x="416" y="217"/>
                  </a:lnTo>
                  <a:lnTo>
                    <a:pt x="402" y="192"/>
                  </a:lnTo>
                  <a:lnTo>
                    <a:pt x="383" y="170"/>
                  </a:lnTo>
                  <a:lnTo>
                    <a:pt x="383" y="1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xmlns="" id="{15E7A45A-08D1-475D-A439-829D7E032DB1}"/>
              </a:ext>
            </a:extLst>
          </p:cNvPr>
          <p:cNvSpPr/>
          <p:nvPr/>
        </p:nvSpPr>
        <p:spPr>
          <a:xfrm>
            <a:off x="401140" y="5569606"/>
            <a:ext cx="2698219" cy="468000"/>
          </a:xfrm>
          <a:prstGeom prst="roundRect">
            <a:avLst>
              <a:gd name="adj" fmla="val 5000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Добавление слов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в реальном времени</a:t>
            </a:r>
          </a:p>
        </p:txBody>
      </p:sp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xmlns="" id="{E7EC6A9E-DC30-42BB-BDEA-7B378B68F70A}"/>
              </a:ext>
            </a:extLst>
          </p:cNvPr>
          <p:cNvSpPr/>
          <p:nvPr/>
        </p:nvSpPr>
        <p:spPr>
          <a:xfrm>
            <a:off x="396816" y="6191932"/>
            <a:ext cx="3195513" cy="468000"/>
          </a:xfrm>
          <a:prstGeom prst="roundRect">
            <a:avLst>
              <a:gd name="adj" fmla="val 5000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Сокращение времени работы над стенограммами</a:t>
            </a:r>
          </a:p>
        </p:txBody>
      </p:sp>
      <p:grpSp>
        <p:nvGrpSpPr>
          <p:cNvPr id="37" name="Group 283">
            <a:extLst>
              <a:ext uri="{FF2B5EF4-FFF2-40B4-BE49-F238E27FC236}">
                <a16:creationId xmlns:a16="http://schemas.microsoft.com/office/drawing/2014/main" xmlns="" id="{F8DD42C2-380C-404B-A685-7FC5B4E233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4123" y="3257645"/>
            <a:ext cx="433405" cy="344368"/>
            <a:chOff x="1154" y="308"/>
            <a:chExt cx="5111" cy="4061"/>
          </a:xfrm>
          <a:solidFill>
            <a:srgbClr val="41CED9"/>
          </a:solidFill>
        </p:grpSpPr>
        <p:sp>
          <p:nvSpPr>
            <p:cNvPr id="38" name="Freeform 284">
              <a:extLst>
                <a:ext uri="{FF2B5EF4-FFF2-40B4-BE49-F238E27FC236}">
                  <a16:creationId xmlns:a16="http://schemas.microsoft.com/office/drawing/2014/main" xmlns="" id="{74A37A74-9F18-49E8-A06C-C8D4521B91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4" y="308"/>
              <a:ext cx="5111" cy="4061"/>
            </a:xfrm>
            <a:custGeom>
              <a:avLst/>
              <a:gdLst>
                <a:gd name="T0" fmla="*/ 1568 w 5111"/>
                <a:gd name="T1" fmla="*/ 12 h 4061"/>
                <a:gd name="T2" fmla="*/ 1387 w 5111"/>
                <a:gd name="T3" fmla="*/ 82 h 4061"/>
                <a:gd name="T4" fmla="*/ 1243 w 5111"/>
                <a:gd name="T5" fmla="*/ 207 h 4061"/>
                <a:gd name="T6" fmla="*/ 1147 w 5111"/>
                <a:gd name="T7" fmla="*/ 373 h 4061"/>
                <a:gd name="T8" fmla="*/ 1113 w 5111"/>
                <a:gd name="T9" fmla="*/ 568 h 4061"/>
                <a:gd name="T10" fmla="*/ 236 w 5111"/>
                <a:gd name="T11" fmla="*/ 1879 h 4061"/>
                <a:gd name="T12" fmla="*/ 46 w 5111"/>
                <a:gd name="T13" fmla="*/ 2050 h 4061"/>
                <a:gd name="T14" fmla="*/ 0 w 5111"/>
                <a:gd name="T15" fmla="*/ 3151 h 4061"/>
                <a:gd name="T16" fmla="*/ 88 w 5111"/>
                <a:gd name="T17" fmla="*/ 3397 h 4061"/>
                <a:gd name="T18" fmla="*/ 308 w 5111"/>
                <a:gd name="T19" fmla="*/ 3530 h 4061"/>
                <a:gd name="T20" fmla="*/ 1219 w 5111"/>
                <a:gd name="T21" fmla="*/ 4053 h 4061"/>
                <a:gd name="T22" fmla="*/ 1309 w 5111"/>
                <a:gd name="T23" fmla="*/ 4047 h 4061"/>
                <a:gd name="T24" fmla="*/ 1357 w 5111"/>
                <a:gd name="T25" fmla="*/ 3961 h 4061"/>
                <a:gd name="T26" fmla="*/ 2278 w 5111"/>
                <a:gd name="T27" fmla="*/ 3507 h 4061"/>
                <a:gd name="T28" fmla="*/ 2466 w 5111"/>
                <a:gd name="T29" fmla="*/ 3335 h 4061"/>
                <a:gd name="T30" fmla="*/ 3011 w 5111"/>
                <a:gd name="T31" fmla="*/ 2645 h 4061"/>
                <a:gd name="T32" fmla="*/ 3037 w 5111"/>
                <a:gd name="T33" fmla="*/ 3471 h 4061"/>
                <a:gd name="T34" fmla="*/ 3111 w 5111"/>
                <a:gd name="T35" fmla="*/ 3503 h 4061"/>
                <a:gd name="T36" fmla="*/ 4540 w 5111"/>
                <a:gd name="T37" fmla="*/ 2645 h 4061"/>
                <a:gd name="T38" fmla="*/ 4735 w 5111"/>
                <a:gd name="T39" fmla="*/ 2611 h 4061"/>
                <a:gd name="T40" fmla="*/ 4903 w 5111"/>
                <a:gd name="T41" fmla="*/ 2515 h 4061"/>
                <a:gd name="T42" fmla="*/ 5027 w 5111"/>
                <a:gd name="T43" fmla="*/ 2372 h 4061"/>
                <a:gd name="T44" fmla="*/ 5099 w 5111"/>
                <a:gd name="T45" fmla="*/ 2190 h 4061"/>
                <a:gd name="T46" fmla="*/ 5111 w 5111"/>
                <a:gd name="T47" fmla="*/ 568 h 4061"/>
                <a:gd name="T48" fmla="*/ 5085 w 5111"/>
                <a:gd name="T49" fmla="*/ 399 h 4061"/>
                <a:gd name="T50" fmla="*/ 4997 w 5111"/>
                <a:gd name="T51" fmla="*/ 229 h 4061"/>
                <a:gd name="T52" fmla="*/ 4859 w 5111"/>
                <a:gd name="T53" fmla="*/ 98 h 4061"/>
                <a:gd name="T54" fmla="*/ 4683 w 5111"/>
                <a:gd name="T55" fmla="*/ 18 h 4061"/>
                <a:gd name="T56" fmla="*/ 2314 w 5111"/>
                <a:gd name="T57" fmla="*/ 3151 h 4061"/>
                <a:gd name="T58" fmla="*/ 2282 w 5111"/>
                <a:gd name="T59" fmla="*/ 3257 h 4061"/>
                <a:gd name="T60" fmla="*/ 2182 w 5111"/>
                <a:gd name="T61" fmla="*/ 3331 h 4061"/>
                <a:gd name="T62" fmla="*/ 1217 w 5111"/>
                <a:gd name="T63" fmla="*/ 3347 h 4061"/>
                <a:gd name="T64" fmla="*/ 1157 w 5111"/>
                <a:gd name="T65" fmla="*/ 3720 h 4061"/>
                <a:gd name="T66" fmla="*/ 386 w 5111"/>
                <a:gd name="T67" fmla="*/ 3339 h 4061"/>
                <a:gd name="T68" fmla="*/ 282 w 5111"/>
                <a:gd name="T69" fmla="*/ 3307 h 4061"/>
                <a:gd name="T70" fmla="*/ 208 w 5111"/>
                <a:gd name="T71" fmla="*/ 3207 h 4061"/>
                <a:gd name="T72" fmla="*/ 204 w 5111"/>
                <a:gd name="T73" fmla="*/ 2196 h 4061"/>
                <a:gd name="T74" fmla="*/ 268 w 5111"/>
                <a:gd name="T75" fmla="*/ 2090 h 4061"/>
                <a:gd name="T76" fmla="*/ 386 w 5111"/>
                <a:gd name="T77" fmla="*/ 2048 h 4061"/>
                <a:gd name="T78" fmla="*/ 1125 w 5111"/>
                <a:gd name="T79" fmla="*/ 2190 h 4061"/>
                <a:gd name="T80" fmla="*/ 1195 w 5111"/>
                <a:gd name="T81" fmla="*/ 2372 h 4061"/>
                <a:gd name="T82" fmla="*/ 1321 w 5111"/>
                <a:gd name="T83" fmla="*/ 2515 h 4061"/>
                <a:gd name="T84" fmla="*/ 1487 w 5111"/>
                <a:gd name="T85" fmla="*/ 2611 h 4061"/>
                <a:gd name="T86" fmla="*/ 1682 w 5111"/>
                <a:gd name="T87" fmla="*/ 2645 h 4061"/>
                <a:gd name="T88" fmla="*/ 4893 w 5111"/>
                <a:gd name="T89" fmla="*/ 2186 h 4061"/>
                <a:gd name="T90" fmla="*/ 4747 w 5111"/>
                <a:gd name="T91" fmla="*/ 2382 h 4061"/>
                <a:gd name="T92" fmla="*/ 3972 w 5111"/>
                <a:gd name="T93" fmla="*/ 2445 h 4061"/>
                <a:gd name="T94" fmla="*/ 3211 w 5111"/>
                <a:gd name="T95" fmla="*/ 2545 h 4061"/>
                <a:gd name="T96" fmla="*/ 3151 w 5111"/>
                <a:gd name="T97" fmla="*/ 2453 h 4061"/>
                <a:gd name="T98" fmla="*/ 1572 w 5111"/>
                <a:gd name="T99" fmla="*/ 2429 h 4061"/>
                <a:gd name="T100" fmla="*/ 1375 w 5111"/>
                <a:gd name="T101" fmla="*/ 2282 h 4061"/>
                <a:gd name="T102" fmla="*/ 1313 w 5111"/>
                <a:gd name="T103" fmla="*/ 568 h 4061"/>
                <a:gd name="T104" fmla="*/ 1375 w 5111"/>
                <a:gd name="T105" fmla="*/ 363 h 4061"/>
                <a:gd name="T106" fmla="*/ 1572 w 5111"/>
                <a:gd name="T107" fmla="*/ 215 h 4061"/>
                <a:gd name="T108" fmla="*/ 4615 w 5111"/>
                <a:gd name="T109" fmla="*/ 207 h 4061"/>
                <a:gd name="T110" fmla="*/ 4825 w 5111"/>
                <a:gd name="T111" fmla="*/ 333 h 4061"/>
                <a:gd name="T112" fmla="*/ 4911 w 5111"/>
                <a:gd name="T113" fmla="*/ 568 h 4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11" h="4061">
                  <a:moveTo>
                    <a:pt x="4540" y="0"/>
                  </a:moveTo>
                  <a:lnTo>
                    <a:pt x="1682" y="0"/>
                  </a:lnTo>
                  <a:lnTo>
                    <a:pt x="1682" y="0"/>
                  </a:lnTo>
                  <a:lnTo>
                    <a:pt x="1652" y="0"/>
                  </a:lnTo>
                  <a:lnTo>
                    <a:pt x="1624" y="2"/>
                  </a:lnTo>
                  <a:lnTo>
                    <a:pt x="1596" y="6"/>
                  </a:lnTo>
                  <a:lnTo>
                    <a:pt x="1568" y="12"/>
                  </a:lnTo>
                  <a:lnTo>
                    <a:pt x="1540" y="18"/>
                  </a:lnTo>
                  <a:lnTo>
                    <a:pt x="1513" y="26"/>
                  </a:lnTo>
                  <a:lnTo>
                    <a:pt x="1487" y="34"/>
                  </a:lnTo>
                  <a:lnTo>
                    <a:pt x="1461" y="44"/>
                  </a:lnTo>
                  <a:lnTo>
                    <a:pt x="1435" y="56"/>
                  </a:lnTo>
                  <a:lnTo>
                    <a:pt x="1411" y="68"/>
                  </a:lnTo>
                  <a:lnTo>
                    <a:pt x="1387" y="82"/>
                  </a:lnTo>
                  <a:lnTo>
                    <a:pt x="1365" y="98"/>
                  </a:lnTo>
                  <a:lnTo>
                    <a:pt x="1341" y="114"/>
                  </a:lnTo>
                  <a:lnTo>
                    <a:pt x="1321" y="130"/>
                  </a:lnTo>
                  <a:lnTo>
                    <a:pt x="1299" y="148"/>
                  </a:lnTo>
                  <a:lnTo>
                    <a:pt x="1279" y="168"/>
                  </a:lnTo>
                  <a:lnTo>
                    <a:pt x="1261" y="187"/>
                  </a:lnTo>
                  <a:lnTo>
                    <a:pt x="1243" y="207"/>
                  </a:lnTo>
                  <a:lnTo>
                    <a:pt x="1227" y="229"/>
                  </a:lnTo>
                  <a:lnTo>
                    <a:pt x="1211" y="251"/>
                  </a:lnTo>
                  <a:lnTo>
                    <a:pt x="1195" y="273"/>
                  </a:lnTo>
                  <a:lnTo>
                    <a:pt x="1181" y="297"/>
                  </a:lnTo>
                  <a:lnTo>
                    <a:pt x="1169" y="323"/>
                  </a:lnTo>
                  <a:lnTo>
                    <a:pt x="1157" y="347"/>
                  </a:lnTo>
                  <a:lnTo>
                    <a:pt x="1147" y="373"/>
                  </a:lnTo>
                  <a:lnTo>
                    <a:pt x="1139" y="399"/>
                  </a:lnTo>
                  <a:lnTo>
                    <a:pt x="1131" y="427"/>
                  </a:lnTo>
                  <a:lnTo>
                    <a:pt x="1125" y="455"/>
                  </a:lnTo>
                  <a:lnTo>
                    <a:pt x="1119" y="483"/>
                  </a:lnTo>
                  <a:lnTo>
                    <a:pt x="1115" y="511"/>
                  </a:lnTo>
                  <a:lnTo>
                    <a:pt x="1113" y="541"/>
                  </a:lnTo>
                  <a:lnTo>
                    <a:pt x="1113" y="568"/>
                  </a:lnTo>
                  <a:lnTo>
                    <a:pt x="1113" y="1849"/>
                  </a:lnTo>
                  <a:lnTo>
                    <a:pt x="386" y="1849"/>
                  </a:lnTo>
                  <a:lnTo>
                    <a:pt x="386" y="1849"/>
                  </a:lnTo>
                  <a:lnTo>
                    <a:pt x="348" y="1851"/>
                  </a:lnTo>
                  <a:lnTo>
                    <a:pt x="308" y="1857"/>
                  </a:lnTo>
                  <a:lnTo>
                    <a:pt x="272" y="1867"/>
                  </a:lnTo>
                  <a:lnTo>
                    <a:pt x="236" y="1879"/>
                  </a:lnTo>
                  <a:lnTo>
                    <a:pt x="202" y="1895"/>
                  </a:lnTo>
                  <a:lnTo>
                    <a:pt x="170" y="1915"/>
                  </a:lnTo>
                  <a:lnTo>
                    <a:pt x="140" y="1937"/>
                  </a:lnTo>
                  <a:lnTo>
                    <a:pt x="114" y="1963"/>
                  </a:lnTo>
                  <a:lnTo>
                    <a:pt x="88" y="1989"/>
                  </a:lnTo>
                  <a:lnTo>
                    <a:pt x="66" y="2019"/>
                  </a:lnTo>
                  <a:lnTo>
                    <a:pt x="46" y="2050"/>
                  </a:lnTo>
                  <a:lnTo>
                    <a:pt x="30" y="2084"/>
                  </a:lnTo>
                  <a:lnTo>
                    <a:pt x="18" y="2120"/>
                  </a:lnTo>
                  <a:lnTo>
                    <a:pt x="8" y="2156"/>
                  </a:lnTo>
                  <a:lnTo>
                    <a:pt x="2" y="2194"/>
                  </a:lnTo>
                  <a:lnTo>
                    <a:pt x="0" y="2234"/>
                  </a:lnTo>
                  <a:lnTo>
                    <a:pt x="0" y="3151"/>
                  </a:lnTo>
                  <a:lnTo>
                    <a:pt x="0" y="3151"/>
                  </a:lnTo>
                  <a:lnTo>
                    <a:pt x="2" y="3191"/>
                  </a:lnTo>
                  <a:lnTo>
                    <a:pt x="8" y="3229"/>
                  </a:lnTo>
                  <a:lnTo>
                    <a:pt x="18" y="3267"/>
                  </a:lnTo>
                  <a:lnTo>
                    <a:pt x="30" y="3303"/>
                  </a:lnTo>
                  <a:lnTo>
                    <a:pt x="46" y="3335"/>
                  </a:lnTo>
                  <a:lnTo>
                    <a:pt x="66" y="3367"/>
                  </a:lnTo>
                  <a:lnTo>
                    <a:pt x="88" y="3397"/>
                  </a:lnTo>
                  <a:lnTo>
                    <a:pt x="114" y="3425"/>
                  </a:lnTo>
                  <a:lnTo>
                    <a:pt x="140" y="3449"/>
                  </a:lnTo>
                  <a:lnTo>
                    <a:pt x="170" y="3473"/>
                  </a:lnTo>
                  <a:lnTo>
                    <a:pt x="202" y="3491"/>
                  </a:lnTo>
                  <a:lnTo>
                    <a:pt x="236" y="3507"/>
                  </a:lnTo>
                  <a:lnTo>
                    <a:pt x="272" y="3520"/>
                  </a:lnTo>
                  <a:lnTo>
                    <a:pt x="308" y="3530"/>
                  </a:lnTo>
                  <a:lnTo>
                    <a:pt x="348" y="3536"/>
                  </a:lnTo>
                  <a:lnTo>
                    <a:pt x="386" y="3538"/>
                  </a:lnTo>
                  <a:lnTo>
                    <a:pt x="691" y="3538"/>
                  </a:lnTo>
                  <a:lnTo>
                    <a:pt x="1187" y="4031"/>
                  </a:lnTo>
                  <a:lnTo>
                    <a:pt x="1187" y="4031"/>
                  </a:lnTo>
                  <a:lnTo>
                    <a:pt x="1201" y="4045"/>
                  </a:lnTo>
                  <a:lnTo>
                    <a:pt x="1219" y="4053"/>
                  </a:lnTo>
                  <a:lnTo>
                    <a:pt x="1237" y="4059"/>
                  </a:lnTo>
                  <a:lnTo>
                    <a:pt x="1257" y="4061"/>
                  </a:lnTo>
                  <a:lnTo>
                    <a:pt x="1257" y="4061"/>
                  </a:lnTo>
                  <a:lnTo>
                    <a:pt x="1277" y="4059"/>
                  </a:lnTo>
                  <a:lnTo>
                    <a:pt x="1295" y="4053"/>
                  </a:lnTo>
                  <a:lnTo>
                    <a:pt x="1295" y="4053"/>
                  </a:lnTo>
                  <a:lnTo>
                    <a:pt x="1309" y="4047"/>
                  </a:lnTo>
                  <a:lnTo>
                    <a:pt x="1321" y="4037"/>
                  </a:lnTo>
                  <a:lnTo>
                    <a:pt x="1331" y="4027"/>
                  </a:lnTo>
                  <a:lnTo>
                    <a:pt x="1339" y="4017"/>
                  </a:lnTo>
                  <a:lnTo>
                    <a:pt x="1347" y="4003"/>
                  </a:lnTo>
                  <a:lnTo>
                    <a:pt x="1353" y="3991"/>
                  </a:lnTo>
                  <a:lnTo>
                    <a:pt x="1355" y="3975"/>
                  </a:lnTo>
                  <a:lnTo>
                    <a:pt x="1357" y="3961"/>
                  </a:lnTo>
                  <a:lnTo>
                    <a:pt x="1357" y="3538"/>
                  </a:lnTo>
                  <a:lnTo>
                    <a:pt x="2128" y="3538"/>
                  </a:lnTo>
                  <a:lnTo>
                    <a:pt x="2128" y="3538"/>
                  </a:lnTo>
                  <a:lnTo>
                    <a:pt x="2166" y="3536"/>
                  </a:lnTo>
                  <a:lnTo>
                    <a:pt x="2204" y="3530"/>
                  </a:lnTo>
                  <a:lnTo>
                    <a:pt x="2242" y="3520"/>
                  </a:lnTo>
                  <a:lnTo>
                    <a:pt x="2278" y="3507"/>
                  </a:lnTo>
                  <a:lnTo>
                    <a:pt x="2312" y="3491"/>
                  </a:lnTo>
                  <a:lnTo>
                    <a:pt x="2344" y="3473"/>
                  </a:lnTo>
                  <a:lnTo>
                    <a:pt x="2372" y="3449"/>
                  </a:lnTo>
                  <a:lnTo>
                    <a:pt x="2400" y="3425"/>
                  </a:lnTo>
                  <a:lnTo>
                    <a:pt x="2426" y="3397"/>
                  </a:lnTo>
                  <a:lnTo>
                    <a:pt x="2448" y="3367"/>
                  </a:lnTo>
                  <a:lnTo>
                    <a:pt x="2466" y="3335"/>
                  </a:lnTo>
                  <a:lnTo>
                    <a:pt x="2484" y="3303"/>
                  </a:lnTo>
                  <a:lnTo>
                    <a:pt x="2496" y="3267"/>
                  </a:lnTo>
                  <a:lnTo>
                    <a:pt x="2506" y="3229"/>
                  </a:lnTo>
                  <a:lnTo>
                    <a:pt x="2512" y="3191"/>
                  </a:lnTo>
                  <a:lnTo>
                    <a:pt x="2514" y="3151"/>
                  </a:lnTo>
                  <a:lnTo>
                    <a:pt x="2514" y="2645"/>
                  </a:lnTo>
                  <a:lnTo>
                    <a:pt x="3011" y="2645"/>
                  </a:lnTo>
                  <a:lnTo>
                    <a:pt x="3011" y="3403"/>
                  </a:lnTo>
                  <a:lnTo>
                    <a:pt x="3011" y="3403"/>
                  </a:lnTo>
                  <a:lnTo>
                    <a:pt x="3013" y="3419"/>
                  </a:lnTo>
                  <a:lnTo>
                    <a:pt x="3015" y="3433"/>
                  </a:lnTo>
                  <a:lnTo>
                    <a:pt x="3021" y="3447"/>
                  </a:lnTo>
                  <a:lnTo>
                    <a:pt x="3029" y="3459"/>
                  </a:lnTo>
                  <a:lnTo>
                    <a:pt x="3037" y="3471"/>
                  </a:lnTo>
                  <a:lnTo>
                    <a:pt x="3047" y="3481"/>
                  </a:lnTo>
                  <a:lnTo>
                    <a:pt x="3059" y="3489"/>
                  </a:lnTo>
                  <a:lnTo>
                    <a:pt x="3073" y="3497"/>
                  </a:lnTo>
                  <a:lnTo>
                    <a:pt x="3073" y="3497"/>
                  </a:lnTo>
                  <a:lnTo>
                    <a:pt x="3091" y="3501"/>
                  </a:lnTo>
                  <a:lnTo>
                    <a:pt x="3111" y="3503"/>
                  </a:lnTo>
                  <a:lnTo>
                    <a:pt x="3111" y="3503"/>
                  </a:lnTo>
                  <a:lnTo>
                    <a:pt x="3131" y="3501"/>
                  </a:lnTo>
                  <a:lnTo>
                    <a:pt x="3149" y="3497"/>
                  </a:lnTo>
                  <a:lnTo>
                    <a:pt x="3167" y="3487"/>
                  </a:lnTo>
                  <a:lnTo>
                    <a:pt x="3181" y="3475"/>
                  </a:lnTo>
                  <a:lnTo>
                    <a:pt x="4012" y="2645"/>
                  </a:lnTo>
                  <a:lnTo>
                    <a:pt x="4540" y="2645"/>
                  </a:lnTo>
                  <a:lnTo>
                    <a:pt x="4540" y="2645"/>
                  </a:lnTo>
                  <a:lnTo>
                    <a:pt x="4570" y="2645"/>
                  </a:lnTo>
                  <a:lnTo>
                    <a:pt x="4598" y="2641"/>
                  </a:lnTo>
                  <a:lnTo>
                    <a:pt x="4627" y="2639"/>
                  </a:lnTo>
                  <a:lnTo>
                    <a:pt x="4655" y="2633"/>
                  </a:lnTo>
                  <a:lnTo>
                    <a:pt x="4683" y="2627"/>
                  </a:lnTo>
                  <a:lnTo>
                    <a:pt x="4709" y="2619"/>
                  </a:lnTo>
                  <a:lnTo>
                    <a:pt x="4735" y="2611"/>
                  </a:lnTo>
                  <a:lnTo>
                    <a:pt x="4761" y="2601"/>
                  </a:lnTo>
                  <a:lnTo>
                    <a:pt x="4787" y="2589"/>
                  </a:lnTo>
                  <a:lnTo>
                    <a:pt x="4811" y="2575"/>
                  </a:lnTo>
                  <a:lnTo>
                    <a:pt x="4835" y="2563"/>
                  </a:lnTo>
                  <a:lnTo>
                    <a:pt x="4859" y="2547"/>
                  </a:lnTo>
                  <a:lnTo>
                    <a:pt x="4881" y="2531"/>
                  </a:lnTo>
                  <a:lnTo>
                    <a:pt x="4903" y="2515"/>
                  </a:lnTo>
                  <a:lnTo>
                    <a:pt x="4923" y="2497"/>
                  </a:lnTo>
                  <a:lnTo>
                    <a:pt x="4943" y="2477"/>
                  </a:lnTo>
                  <a:lnTo>
                    <a:pt x="4961" y="2457"/>
                  </a:lnTo>
                  <a:lnTo>
                    <a:pt x="4979" y="2437"/>
                  </a:lnTo>
                  <a:lnTo>
                    <a:pt x="4997" y="2415"/>
                  </a:lnTo>
                  <a:lnTo>
                    <a:pt x="5013" y="2394"/>
                  </a:lnTo>
                  <a:lnTo>
                    <a:pt x="5027" y="2372"/>
                  </a:lnTo>
                  <a:lnTo>
                    <a:pt x="5041" y="2348"/>
                  </a:lnTo>
                  <a:lnTo>
                    <a:pt x="5053" y="2322"/>
                  </a:lnTo>
                  <a:lnTo>
                    <a:pt x="5065" y="2298"/>
                  </a:lnTo>
                  <a:lnTo>
                    <a:pt x="5075" y="2272"/>
                  </a:lnTo>
                  <a:lnTo>
                    <a:pt x="5085" y="2244"/>
                  </a:lnTo>
                  <a:lnTo>
                    <a:pt x="5093" y="2218"/>
                  </a:lnTo>
                  <a:lnTo>
                    <a:pt x="5099" y="2190"/>
                  </a:lnTo>
                  <a:lnTo>
                    <a:pt x="5103" y="2162"/>
                  </a:lnTo>
                  <a:lnTo>
                    <a:pt x="5107" y="2134"/>
                  </a:lnTo>
                  <a:lnTo>
                    <a:pt x="5109" y="2104"/>
                  </a:lnTo>
                  <a:lnTo>
                    <a:pt x="5111" y="2076"/>
                  </a:lnTo>
                  <a:lnTo>
                    <a:pt x="5111" y="1801"/>
                  </a:lnTo>
                  <a:lnTo>
                    <a:pt x="5111" y="1721"/>
                  </a:lnTo>
                  <a:lnTo>
                    <a:pt x="5111" y="568"/>
                  </a:lnTo>
                  <a:lnTo>
                    <a:pt x="5111" y="568"/>
                  </a:lnTo>
                  <a:lnTo>
                    <a:pt x="5109" y="541"/>
                  </a:lnTo>
                  <a:lnTo>
                    <a:pt x="5107" y="511"/>
                  </a:lnTo>
                  <a:lnTo>
                    <a:pt x="5103" y="483"/>
                  </a:lnTo>
                  <a:lnTo>
                    <a:pt x="5099" y="455"/>
                  </a:lnTo>
                  <a:lnTo>
                    <a:pt x="5093" y="427"/>
                  </a:lnTo>
                  <a:lnTo>
                    <a:pt x="5085" y="399"/>
                  </a:lnTo>
                  <a:lnTo>
                    <a:pt x="5075" y="373"/>
                  </a:lnTo>
                  <a:lnTo>
                    <a:pt x="5065" y="347"/>
                  </a:lnTo>
                  <a:lnTo>
                    <a:pt x="5053" y="323"/>
                  </a:lnTo>
                  <a:lnTo>
                    <a:pt x="5041" y="297"/>
                  </a:lnTo>
                  <a:lnTo>
                    <a:pt x="5027" y="273"/>
                  </a:lnTo>
                  <a:lnTo>
                    <a:pt x="5013" y="251"/>
                  </a:lnTo>
                  <a:lnTo>
                    <a:pt x="4997" y="229"/>
                  </a:lnTo>
                  <a:lnTo>
                    <a:pt x="4979" y="207"/>
                  </a:lnTo>
                  <a:lnTo>
                    <a:pt x="4961" y="187"/>
                  </a:lnTo>
                  <a:lnTo>
                    <a:pt x="4943" y="168"/>
                  </a:lnTo>
                  <a:lnTo>
                    <a:pt x="4923" y="148"/>
                  </a:lnTo>
                  <a:lnTo>
                    <a:pt x="4903" y="130"/>
                  </a:lnTo>
                  <a:lnTo>
                    <a:pt x="4881" y="114"/>
                  </a:lnTo>
                  <a:lnTo>
                    <a:pt x="4859" y="98"/>
                  </a:lnTo>
                  <a:lnTo>
                    <a:pt x="4835" y="82"/>
                  </a:lnTo>
                  <a:lnTo>
                    <a:pt x="4811" y="68"/>
                  </a:lnTo>
                  <a:lnTo>
                    <a:pt x="4787" y="56"/>
                  </a:lnTo>
                  <a:lnTo>
                    <a:pt x="4761" y="44"/>
                  </a:lnTo>
                  <a:lnTo>
                    <a:pt x="4735" y="34"/>
                  </a:lnTo>
                  <a:lnTo>
                    <a:pt x="4709" y="26"/>
                  </a:lnTo>
                  <a:lnTo>
                    <a:pt x="4683" y="18"/>
                  </a:lnTo>
                  <a:lnTo>
                    <a:pt x="4655" y="12"/>
                  </a:lnTo>
                  <a:lnTo>
                    <a:pt x="4627" y="6"/>
                  </a:lnTo>
                  <a:lnTo>
                    <a:pt x="4598" y="2"/>
                  </a:lnTo>
                  <a:lnTo>
                    <a:pt x="4570" y="0"/>
                  </a:lnTo>
                  <a:lnTo>
                    <a:pt x="4540" y="0"/>
                  </a:lnTo>
                  <a:lnTo>
                    <a:pt x="4540" y="0"/>
                  </a:lnTo>
                  <a:close/>
                  <a:moveTo>
                    <a:pt x="2314" y="3151"/>
                  </a:moveTo>
                  <a:lnTo>
                    <a:pt x="2314" y="3151"/>
                  </a:lnTo>
                  <a:lnTo>
                    <a:pt x="2312" y="3171"/>
                  </a:lnTo>
                  <a:lnTo>
                    <a:pt x="2310" y="3189"/>
                  </a:lnTo>
                  <a:lnTo>
                    <a:pt x="2306" y="3207"/>
                  </a:lnTo>
                  <a:lnTo>
                    <a:pt x="2300" y="3225"/>
                  </a:lnTo>
                  <a:lnTo>
                    <a:pt x="2292" y="3241"/>
                  </a:lnTo>
                  <a:lnTo>
                    <a:pt x="2282" y="3257"/>
                  </a:lnTo>
                  <a:lnTo>
                    <a:pt x="2272" y="3271"/>
                  </a:lnTo>
                  <a:lnTo>
                    <a:pt x="2260" y="3283"/>
                  </a:lnTo>
                  <a:lnTo>
                    <a:pt x="2246" y="3295"/>
                  </a:lnTo>
                  <a:lnTo>
                    <a:pt x="2232" y="3307"/>
                  </a:lnTo>
                  <a:lnTo>
                    <a:pt x="2216" y="3315"/>
                  </a:lnTo>
                  <a:lnTo>
                    <a:pt x="2200" y="3323"/>
                  </a:lnTo>
                  <a:lnTo>
                    <a:pt x="2182" y="3331"/>
                  </a:lnTo>
                  <a:lnTo>
                    <a:pt x="2164" y="3335"/>
                  </a:lnTo>
                  <a:lnTo>
                    <a:pt x="2146" y="3337"/>
                  </a:lnTo>
                  <a:lnTo>
                    <a:pt x="2128" y="3339"/>
                  </a:lnTo>
                  <a:lnTo>
                    <a:pt x="1257" y="3339"/>
                  </a:lnTo>
                  <a:lnTo>
                    <a:pt x="1257" y="3339"/>
                  </a:lnTo>
                  <a:lnTo>
                    <a:pt x="1237" y="3341"/>
                  </a:lnTo>
                  <a:lnTo>
                    <a:pt x="1217" y="3347"/>
                  </a:lnTo>
                  <a:lnTo>
                    <a:pt x="1201" y="3355"/>
                  </a:lnTo>
                  <a:lnTo>
                    <a:pt x="1187" y="3367"/>
                  </a:lnTo>
                  <a:lnTo>
                    <a:pt x="1173" y="3383"/>
                  </a:lnTo>
                  <a:lnTo>
                    <a:pt x="1165" y="3399"/>
                  </a:lnTo>
                  <a:lnTo>
                    <a:pt x="1159" y="3419"/>
                  </a:lnTo>
                  <a:lnTo>
                    <a:pt x="1157" y="3439"/>
                  </a:lnTo>
                  <a:lnTo>
                    <a:pt x="1157" y="3720"/>
                  </a:lnTo>
                  <a:lnTo>
                    <a:pt x="803" y="3367"/>
                  </a:lnTo>
                  <a:lnTo>
                    <a:pt x="803" y="3367"/>
                  </a:lnTo>
                  <a:lnTo>
                    <a:pt x="787" y="3355"/>
                  </a:lnTo>
                  <a:lnTo>
                    <a:pt x="771" y="3347"/>
                  </a:lnTo>
                  <a:lnTo>
                    <a:pt x="751" y="3341"/>
                  </a:lnTo>
                  <a:lnTo>
                    <a:pt x="733" y="3339"/>
                  </a:lnTo>
                  <a:lnTo>
                    <a:pt x="386" y="3339"/>
                  </a:lnTo>
                  <a:lnTo>
                    <a:pt x="386" y="3339"/>
                  </a:lnTo>
                  <a:lnTo>
                    <a:pt x="368" y="3337"/>
                  </a:lnTo>
                  <a:lnTo>
                    <a:pt x="348" y="3335"/>
                  </a:lnTo>
                  <a:lnTo>
                    <a:pt x="332" y="3331"/>
                  </a:lnTo>
                  <a:lnTo>
                    <a:pt x="314" y="3323"/>
                  </a:lnTo>
                  <a:lnTo>
                    <a:pt x="298" y="3315"/>
                  </a:lnTo>
                  <a:lnTo>
                    <a:pt x="282" y="3307"/>
                  </a:lnTo>
                  <a:lnTo>
                    <a:pt x="268" y="3295"/>
                  </a:lnTo>
                  <a:lnTo>
                    <a:pt x="254" y="3283"/>
                  </a:lnTo>
                  <a:lnTo>
                    <a:pt x="242" y="3271"/>
                  </a:lnTo>
                  <a:lnTo>
                    <a:pt x="232" y="3257"/>
                  </a:lnTo>
                  <a:lnTo>
                    <a:pt x="222" y="3241"/>
                  </a:lnTo>
                  <a:lnTo>
                    <a:pt x="214" y="3225"/>
                  </a:lnTo>
                  <a:lnTo>
                    <a:pt x="208" y="3207"/>
                  </a:lnTo>
                  <a:lnTo>
                    <a:pt x="204" y="3189"/>
                  </a:lnTo>
                  <a:lnTo>
                    <a:pt x="200" y="3171"/>
                  </a:lnTo>
                  <a:lnTo>
                    <a:pt x="200" y="3151"/>
                  </a:lnTo>
                  <a:lnTo>
                    <a:pt x="200" y="2234"/>
                  </a:lnTo>
                  <a:lnTo>
                    <a:pt x="200" y="2234"/>
                  </a:lnTo>
                  <a:lnTo>
                    <a:pt x="200" y="2216"/>
                  </a:lnTo>
                  <a:lnTo>
                    <a:pt x="204" y="2196"/>
                  </a:lnTo>
                  <a:lnTo>
                    <a:pt x="208" y="2178"/>
                  </a:lnTo>
                  <a:lnTo>
                    <a:pt x="214" y="2162"/>
                  </a:lnTo>
                  <a:lnTo>
                    <a:pt x="222" y="2146"/>
                  </a:lnTo>
                  <a:lnTo>
                    <a:pt x="232" y="2130"/>
                  </a:lnTo>
                  <a:lnTo>
                    <a:pt x="242" y="2116"/>
                  </a:lnTo>
                  <a:lnTo>
                    <a:pt x="254" y="2102"/>
                  </a:lnTo>
                  <a:lnTo>
                    <a:pt x="268" y="2090"/>
                  </a:lnTo>
                  <a:lnTo>
                    <a:pt x="282" y="2080"/>
                  </a:lnTo>
                  <a:lnTo>
                    <a:pt x="298" y="2070"/>
                  </a:lnTo>
                  <a:lnTo>
                    <a:pt x="314" y="2062"/>
                  </a:lnTo>
                  <a:lnTo>
                    <a:pt x="332" y="2056"/>
                  </a:lnTo>
                  <a:lnTo>
                    <a:pt x="348" y="2052"/>
                  </a:lnTo>
                  <a:lnTo>
                    <a:pt x="368" y="2048"/>
                  </a:lnTo>
                  <a:lnTo>
                    <a:pt x="386" y="2048"/>
                  </a:lnTo>
                  <a:lnTo>
                    <a:pt x="1113" y="2048"/>
                  </a:lnTo>
                  <a:lnTo>
                    <a:pt x="1113" y="2076"/>
                  </a:lnTo>
                  <a:lnTo>
                    <a:pt x="1113" y="2076"/>
                  </a:lnTo>
                  <a:lnTo>
                    <a:pt x="1113" y="2104"/>
                  </a:lnTo>
                  <a:lnTo>
                    <a:pt x="1115" y="2134"/>
                  </a:lnTo>
                  <a:lnTo>
                    <a:pt x="1119" y="2162"/>
                  </a:lnTo>
                  <a:lnTo>
                    <a:pt x="1125" y="2190"/>
                  </a:lnTo>
                  <a:lnTo>
                    <a:pt x="1131" y="2218"/>
                  </a:lnTo>
                  <a:lnTo>
                    <a:pt x="1139" y="2244"/>
                  </a:lnTo>
                  <a:lnTo>
                    <a:pt x="1147" y="2272"/>
                  </a:lnTo>
                  <a:lnTo>
                    <a:pt x="1157" y="2298"/>
                  </a:lnTo>
                  <a:lnTo>
                    <a:pt x="1169" y="2322"/>
                  </a:lnTo>
                  <a:lnTo>
                    <a:pt x="1181" y="2348"/>
                  </a:lnTo>
                  <a:lnTo>
                    <a:pt x="1195" y="2372"/>
                  </a:lnTo>
                  <a:lnTo>
                    <a:pt x="1211" y="2394"/>
                  </a:lnTo>
                  <a:lnTo>
                    <a:pt x="1227" y="2415"/>
                  </a:lnTo>
                  <a:lnTo>
                    <a:pt x="1243" y="2437"/>
                  </a:lnTo>
                  <a:lnTo>
                    <a:pt x="1261" y="2457"/>
                  </a:lnTo>
                  <a:lnTo>
                    <a:pt x="1279" y="2477"/>
                  </a:lnTo>
                  <a:lnTo>
                    <a:pt x="1299" y="2497"/>
                  </a:lnTo>
                  <a:lnTo>
                    <a:pt x="1321" y="2515"/>
                  </a:lnTo>
                  <a:lnTo>
                    <a:pt x="1341" y="2531"/>
                  </a:lnTo>
                  <a:lnTo>
                    <a:pt x="1365" y="2547"/>
                  </a:lnTo>
                  <a:lnTo>
                    <a:pt x="1387" y="2563"/>
                  </a:lnTo>
                  <a:lnTo>
                    <a:pt x="1411" y="2575"/>
                  </a:lnTo>
                  <a:lnTo>
                    <a:pt x="1435" y="2589"/>
                  </a:lnTo>
                  <a:lnTo>
                    <a:pt x="1461" y="2601"/>
                  </a:lnTo>
                  <a:lnTo>
                    <a:pt x="1487" y="2611"/>
                  </a:lnTo>
                  <a:lnTo>
                    <a:pt x="1513" y="2619"/>
                  </a:lnTo>
                  <a:lnTo>
                    <a:pt x="1540" y="2627"/>
                  </a:lnTo>
                  <a:lnTo>
                    <a:pt x="1568" y="2633"/>
                  </a:lnTo>
                  <a:lnTo>
                    <a:pt x="1596" y="2639"/>
                  </a:lnTo>
                  <a:lnTo>
                    <a:pt x="1624" y="2641"/>
                  </a:lnTo>
                  <a:lnTo>
                    <a:pt x="1652" y="2645"/>
                  </a:lnTo>
                  <a:lnTo>
                    <a:pt x="1682" y="2645"/>
                  </a:lnTo>
                  <a:lnTo>
                    <a:pt x="2314" y="2645"/>
                  </a:lnTo>
                  <a:lnTo>
                    <a:pt x="2314" y="3151"/>
                  </a:lnTo>
                  <a:close/>
                  <a:moveTo>
                    <a:pt x="4911" y="2076"/>
                  </a:moveTo>
                  <a:lnTo>
                    <a:pt x="4911" y="2076"/>
                  </a:lnTo>
                  <a:lnTo>
                    <a:pt x="4909" y="2114"/>
                  </a:lnTo>
                  <a:lnTo>
                    <a:pt x="4903" y="2150"/>
                  </a:lnTo>
                  <a:lnTo>
                    <a:pt x="4893" y="2186"/>
                  </a:lnTo>
                  <a:lnTo>
                    <a:pt x="4881" y="2220"/>
                  </a:lnTo>
                  <a:lnTo>
                    <a:pt x="4865" y="2252"/>
                  </a:lnTo>
                  <a:lnTo>
                    <a:pt x="4847" y="2282"/>
                  </a:lnTo>
                  <a:lnTo>
                    <a:pt x="4825" y="2312"/>
                  </a:lnTo>
                  <a:lnTo>
                    <a:pt x="4801" y="2338"/>
                  </a:lnTo>
                  <a:lnTo>
                    <a:pt x="4775" y="2362"/>
                  </a:lnTo>
                  <a:lnTo>
                    <a:pt x="4747" y="2382"/>
                  </a:lnTo>
                  <a:lnTo>
                    <a:pt x="4717" y="2401"/>
                  </a:lnTo>
                  <a:lnTo>
                    <a:pt x="4683" y="2415"/>
                  </a:lnTo>
                  <a:lnTo>
                    <a:pt x="4649" y="2429"/>
                  </a:lnTo>
                  <a:lnTo>
                    <a:pt x="4615" y="2437"/>
                  </a:lnTo>
                  <a:lnTo>
                    <a:pt x="4578" y="2443"/>
                  </a:lnTo>
                  <a:lnTo>
                    <a:pt x="4540" y="2445"/>
                  </a:lnTo>
                  <a:lnTo>
                    <a:pt x="3972" y="2445"/>
                  </a:lnTo>
                  <a:lnTo>
                    <a:pt x="3972" y="2445"/>
                  </a:lnTo>
                  <a:lnTo>
                    <a:pt x="3952" y="2447"/>
                  </a:lnTo>
                  <a:lnTo>
                    <a:pt x="3932" y="2453"/>
                  </a:lnTo>
                  <a:lnTo>
                    <a:pt x="3916" y="2461"/>
                  </a:lnTo>
                  <a:lnTo>
                    <a:pt x="3900" y="2475"/>
                  </a:lnTo>
                  <a:lnTo>
                    <a:pt x="3211" y="3163"/>
                  </a:lnTo>
                  <a:lnTo>
                    <a:pt x="3211" y="2545"/>
                  </a:lnTo>
                  <a:lnTo>
                    <a:pt x="3211" y="2545"/>
                  </a:lnTo>
                  <a:lnTo>
                    <a:pt x="3209" y="2525"/>
                  </a:lnTo>
                  <a:lnTo>
                    <a:pt x="3203" y="2507"/>
                  </a:lnTo>
                  <a:lnTo>
                    <a:pt x="3195" y="2489"/>
                  </a:lnTo>
                  <a:lnTo>
                    <a:pt x="3181" y="2475"/>
                  </a:lnTo>
                  <a:lnTo>
                    <a:pt x="3167" y="2463"/>
                  </a:lnTo>
                  <a:lnTo>
                    <a:pt x="3151" y="2453"/>
                  </a:lnTo>
                  <a:lnTo>
                    <a:pt x="3131" y="2447"/>
                  </a:lnTo>
                  <a:lnTo>
                    <a:pt x="3111" y="2445"/>
                  </a:lnTo>
                  <a:lnTo>
                    <a:pt x="1682" y="2445"/>
                  </a:lnTo>
                  <a:lnTo>
                    <a:pt x="1682" y="2445"/>
                  </a:lnTo>
                  <a:lnTo>
                    <a:pt x="1644" y="2443"/>
                  </a:lnTo>
                  <a:lnTo>
                    <a:pt x="1608" y="2437"/>
                  </a:lnTo>
                  <a:lnTo>
                    <a:pt x="1572" y="2429"/>
                  </a:lnTo>
                  <a:lnTo>
                    <a:pt x="1538" y="2415"/>
                  </a:lnTo>
                  <a:lnTo>
                    <a:pt x="1507" y="2401"/>
                  </a:lnTo>
                  <a:lnTo>
                    <a:pt x="1475" y="2382"/>
                  </a:lnTo>
                  <a:lnTo>
                    <a:pt x="1447" y="2362"/>
                  </a:lnTo>
                  <a:lnTo>
                    <a:pt x="1421" y="2338"/>
                  </a:lnTo>
                  <a:lnTo>
                    <a:pt x="1397" y="2312"/>
                  </a:lnTo>
                  <a:lnTo>
                    <a:pt x="1375" y="2282"/>
                  </a:lnTo>
                  <a:lnTo>
                    <a:pt x="1357" y="2252"/>
                  </a:lnTo>
                  <a:lnTo>
                    <a:pt x="1341" y="2220"/>
                  </a:lnTo>
                  <a:lnTo>
                    <a:pt x="1329" y="2186"/>
                  </a:lnTo>
                  <a:lnTo>
                    <a:pt x="1319" y="2150"/>
                  </a:lnTo>
                  <a:lnTo>
                    <a:pt x="1315" y="2114"/>
                  </a:lnTo>
                  <a:lnTo>
                    <a:pt x="1313" y="2076"/>
                  </a:lnTo>
                  <a:lnTo>
                    <a:pt x="1313" y="568"/>
                  </a:lnTo>
                  <a:lnTo>
                    <a:pt x="1313" y="568"/>
                  </a:lnTo>
                  <a:lnTo>
                    <a:pt x="1315" y="531"/>
                  </a:lnTo>
                  <a:lnTo>
                    <a:pt x="1319" y="495"/>
                  </a:lnTo>
                  <a:lnTo>
                    <a:pt x="1329" y="459"/>
                  </a:lnTo>
                  <a:lnTo>
                    <a:pt x="1341" y="425"/>
                  </a:lnTo>
                  <a:lnTo>
                    <a:pt x="1357" y="393"/>
                  </a:lnTo>
                  <a:lnTo>
                    <a:pt x="1375" y="363"/>
                  </a:lnTo>
                  <a:lnTo>
                    <a:pt x="1397" y="333"/>
                  </a:lnTo>
                  <a:lnTo>
                    <a:pt x="1421" y="307"/>
                  </a:lnTo>
                  <a:lnTo>
                    <a:pt x="1447" y="283"/>
                  </a:lnTo>
                  <a:lnTo>
                    <a:pt x="1475" y="263"/>
                  </a:lnTo>
                  <a:lnTo>
                    <a:pt x="1507" y="243"/>
                  </a:lnTo>
                  <a:lnTo>
                    <a:pt x="1538" y="227"/>
                  </a:lnTo>
                  <a:lnTo>
                    <a:pt x="1572" y="215"/>
                  </a:lnTo>
                  <a:lnTo>
                    <a:pt x="1608" y="207"/>
                  </a:lnTo>
                  <a:lnTo>
                    <a:pt x="1644" y="201"/>
                  </a:lnTo>
                  <a:lnTo>
                    <a:pt x="1682" y="199"/>
                  </a:lnTo>
                  <a:lnTo>
                    <a:pt x="4540" y="199"/>
                  </a:lnTo>
                  <a:lnTo>
                    <a:pt x="4540" y="199"/>
                  </a:lnTo>
                  <a:lnTo>
                    <a:pt x="4578" y="201"/>
                  </a:lnTo>
                  <a:lnTo>
                    <a:pt x="4615" y="207"/>
                  </a:lnTo>
                  <a:lnTo>
                    <a:pt x="4649" y="215"/>
                  </a:lnTo>
                  <a:lnTo>
                    <a:pt x="4683" y="227"/>
                  </a:lnTo>
                  <a:lnTo>
                    <a:pt x="4717" y="243"/>
                  </a:lnTo>
                  <a:lnTo>
                    <a:pt x="4747" y="263"/>
                  </a:lnTo>
                  <a:lnTo>
                    <a:pt x="4775" y="283"/>
                  </a:lnTo>
                  <a:lnTo>
                    <a:pt x="4801" y="307"/>
                  </a:lnTo>
                  <a:lnTo>
                    <a:pt x="4825" y="333"/>
                  </a:lnTo>
                  <a:lnTo>
                    <a:pt x="4847" y="363"/>
                  </a:lnTo>
                  <a:lnTo>
                    <a:pt x="4865" y="393"/>
                  </a:lnTo>
                  <a:lnTo>
                    <a:pt x="4881" y="425"/>
                  </a:lnTo>
                  <a:lnTo>
                    <a:pt x="4893" y="459"/>
                  </a:lnTo>
                  <a:lnTo>
                    <a:pt x="4903" y="495"/>
                  </a:lnTo>
                  <a:lnTo>
                    <a:pt x="4909" y="531"/>
                  </a:lnTo>
                  <a:lnTo>
                    <a:pt x="4911" y="568"/>
                  </a:lnTo>
                  <a:lnTo>
                    <a:pt x="4911" y="1721"/>
                  </a:lnTo>
                  <a:lnTo>
                    <a:pt x="4911" y="1801"/>
                  </a:lnTo>
                  <a:lnTo>
                    <a:pt x="4911" y="2076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85">
              <a:extLst>
                <a:ext uri="{FF2B5EF4-FFF2-40B4-BE49-F238E27FC236}">
                  <a16:creationId xmlns:a16="http://schemas.microsoft.com/office/drawing/2014/main" xmlns="" id="{0122BE1E-0CF8-4A28-A8F2-420FB53142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2" y="960"/>
              <a:ext cx="2146" cy="200"/>
            </a:xfrm>
            <a:custGeom>
              <a:avLst/>
              <a:gdLst>
                <a:gd name="T0" fmla="*/ 2046 w 2146"/>
                <a:gd name="T1" fmla="*/ 0 h 200"/>
                <a:gd name="T2" fmla="*/ 100 w 2146"/>
                <a:gd name="T3" fmla="*/ 0 h 200"/>
                <a:gd name="T4" fmla="*/ 100 w 2146"/>
                <a:gd name="T5" fmla="*/ 0 h 200"/>
                <a:gd name="T6" fmla="*/ 80 w 2146"/>
                <a:gd name="T7" fmla="*/ 2 h 200"/>
                <a:gd name="T8" fmla="*/ 62 w 2146"/>
                <a:gd name="T9" fmla="*/ 8 h 200"/>
                <a:gd name="T10" fmla="*/ 44 w 2146"/>
                <a:gd name="T11" fmla="*/ 18 h 200"/>
                <a:gd name="T12" fmla="*/ 30 w 2146"/>
                <a:gd name="T13" fmla="*/ 30 h 200"/>
                <a:gd name="T14" fmla="*/ 18 w 2146"/>
                <a:gd name="T15" fmla="*/ 44 h 200"/>
                <a:gd name="T16" fmla="*/ 8 w 2146"/>
                <a:gd name="T17" fmla="*/ 62 h 200"/>
                <a:gd name="T18" fmla="*/ 2 w 2146"/>
                <a:gd name="T19" fmla="*/ 80 h 200"/>
                <a:gd name="T20" fmla="*/ 0 w 2146"/>
                <a:gd name="T21" fmla="*/ 100 h 200"/>
                <a:gd name="T22" fmla="*/ 0 w 2146"/>
                <a:gd name="T23" fmla="*/ 100 h 200"/>
                <a:gd name="T24" fmla="*/ 2 w 2146"/>
                <a:gd name="T25" fmla="*/ 120 h 200"/>
                <a:gd name="T26" fmla="*/ 8 w 2146"/>
                <a:gd name="T27" fmla="*/ 140 h 200"/>
                <a:gd name="T28" fmla="*/ 18 w 2146"/>
                <a:gd name="T29" fmla="*/ 156 h 200"/>
                <a:gd name="T30" fmla="*/ 30 w 2146"/>
                <a:gd name="T31" fmla="*/ 172 h 200"/>
                <a:gd name="T32" fmla="*/ 44 w 2146"/>
                <a:gd name="T33" fmla="*/ 184 h 200"/>
                <a:gd name="T34" fmla="*/ 62 w 2146"/>
                <a:gd name="T35" fmla="*/ 192 h 200"/>
                <a:gd name="T36" fmla="*/ 80 w 2146"/>
                <a:gd name="T37" fmla="*/ 198 h 200"/>
                <a:gd name="T38" fmla="*/ 100 w 2146"/>
                <a:gd name="T39" fmla="*/ 200 h 200"/>
                <a:gd name="T40" fmla="*/ 2046 w 2146"/>
                <a:gd name="T41" fmla="*/ 200 h 200"/>
                <a:gd name="T42" fmla="*/ 2046 w 2146"/>
                <a:gd name="T43" fmla="*/ 200 h 200"/>
                <a:gd name="T44" fmla="*/ 2066 w 2146"/>
                <a:gd name="T45" fmla="*/ 198 h 200"/>
                <a:gd name="T46" fmla="*/ 2086 w 2146"/>
                <a:gd name="T47" fmla="*/ 192 h 200"/>
                <a:gd name="T48" fmla="*/ 2102 w 2146"/>
                <a:gd name="T49" fmla="*/ 184 h 200"/>
                <a:gd name="T50" fmla="*/ 2116 w 2146"/>
                <a:gd name="T51" fmla="*/ 172 h 200"/>
                <a:gd name="T52" fmla="*/ 2130 w 2146"/>
                <a:gd name="T53" fmla="*/ 156 h 200"/>
                <a:gd name="T54" fmla="*/ 2138 w 2146"/>
                <a:gd name="T55" fmla="*/ 140 h 200"/>
                <a:gd name="T56" fmla="*/ 2144 w 2146"/>
                <a:gd name="T57" fmla="*/ 120 h 200"/>
                <a:gd name="T58" fmla="*/ 2146 w 2146"/>
                <a:gd name="T59" fmla="*/ 100 h 200"/>
                <a:gd name="T60" fmla="*/ 2146 w 2146"/>
                <a:gd name="T61" fmla="*/ 100 h 200"/>
                <a:gd name="T62" fmla="*/ 2144 w 2146"/>
                <a:gd name="T63" fmla="*/ 80 h 200"/>
                <a:gd name="T64" fmla="*/ 2138 w 2146"/>
                <a:gd name="T65" fmla="*/ 62 h 200"/>
                <a:gd name="T66" fmla="*/ 2130 w 2146"/>
                <a:gd name="T67" fmla="*/ 44 h 200"/>
                <a:gd name="T68" fmla="*/ 2116 w 2146"/>
                <a:gd name="T69" fmla="*/ 30 h 200"/>
                <a:gd name="T70" fmla="*/ 2102 w 2146"/>
                <a:gd name="T71" fmla="*/ 18 h 200"/>
                <a:gd name="T72" fmla="*/ 2086 w 2146"/>
                <a:gd name="T73" fmla="*/ 8 h 200"/>
                <a:gd name="T74" fmla="*/ 2066 w 2146"/>
                <a:gd name="T75" fmla="*/ 2 h 200"/>
                <a:gd name="T76" fmla="*/ 2046 w 2146"/>
                <a:gd name="T77" fmla="*/ 0 h 200"/>
                <a:gd name="T78" fmla="*/ 2046 w 2146"/>
                <a:gd name="T79" fmla="*/ 0 h 200"/>
                <a:gd name="T80" fmla="*/ 2046 w 2146"/>
                <a:gd name="T81" fmla="*/ 0 h 200"/>
                <a:gd name="T82" fmla="*/ 2046 w 2146"/>
                <a:gd name="T8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6" h="200">
                  <a:moveTo>
                    <a:pt x="2046" y="0"/>
                  </a:moveTo>
                  <a:lnTo>
                    <a:pt x="100" y="0"/>
                  </a:lnTo>
                  <a:lnTo>
                    <a:pt x="100" y="0"/>
                  </a:lnTo>
                  <a:lnTo>
                    <a:pt x="80" y="2"/>
                  </a:lnTo>
                  <a:lnTo>
                    <a:pt x="62" y="8"/>
                  </a:lnTo>
                  <a:lnTo>
                    <a:pt x="44" y="18"/>
                  </a:lnTo>
                  <a:lnTo>
                    <a:pt x="30" y="30"/>
                  </a:lnTo>
                  <a:lnTo>
                    <a:pt x="18" y="44"/>
                  </a:lnTo>
                  <a:lnTo>
                    <a:pt x="8" y="62"/>
                  </a:lnTo>
                  <a:lnTo>
                    <a:pt x="2" y="8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120"/>
                  </a:lnTo>
                  <a:lnTo>
                    <a:pt x="8" y="140"/>
                  </a:lnTo>
                  <a:lnTo>
                    <a:pt x="18" y="156"/>
                  </a:lnTo>
                  <a:lnTo>
                    <a:pt x="30" y="172"/>
                  </a:lnTo>
                  <a:lnTo>
                    <a:pt x="44" y="184"/>
                  </a:lnTo>
                  <a:lnTo>
                    <a:pt x="62" y="192"/>
                  </a:lnTo>
                  <a:lnTo>
                    <a:pt x="80" y="198"/>
                  </a:lnTo>
                  <a:lnTo>
                    <a:pt x="100" y="200"/>
                  </a:lnTo>
                  <a:lnTo>
                    <a:pt x="2046" y="200"/>
                  </a:lnTo>
                  <a:lnTo>
                    <a:pt x="2046" y="200"/>
                  </a:lnTo>
                  <a:lnTo>
                    <a:pt x="2066" y="198"/>
                  </a:lnTo>
                  <a:lnTo>
                    <a:pt x="2086" y="192"/>
                  </a:lnTo>
                  <a:lnTo>
                    <a:pt x="2102" y="184"/>
                  </a:lnTo>
                  <a:lnTo>
                    <a:pt x="2116" y="172"/>
                  </a:lnTo>
                  <a:lnTo>
                    <a:pt x="2130" y="156"/>
                  </a:lnTo>
                  <a:lnTo>
                    <a:pt x="2138" y="140"/>
                  </a:lnTo>
                  <a:lnTo>
                    <a:pt x="2144" y="120"/>
                  </a:lnTo>
                  <a:lnTo>
                    <a:pt x="2146" y="100"/>
                  </a:lnTo>
                  <a:lnTo>
                    <a:pt x="2146" y="100"/>
                  </a:lnTo>
                  <a:lnTo>
                    <a:pt x="2144" y="80"/>
                  </a:lnTo>
                  <a:lnTo>
                    <a:pt x="2138" y="62"/>
                  </a:lnTo>
                  <a:lnTo>
                    <a:pt x="2130" y="44"/>
                  </a:lnTo>
                  <a:lnTo>
                    <a:pt x="2116" y="30"/>
                  </a:lnTo>
                  <a:lnTo>
                    <a:pt x="2102" y="18"/>
                  </a:lnTo>
                  <a:lnTo>
                    <a:pt x="2086" y="8"/>
                  </a:lnTo>
                  <a:lnTo>
                    <a:pt x="2066" y="2"/>
                  </a:lnTo>
                  <a:lnTo>
                    <a:pt x="2046" y="0"/>
                  </a:lnTo>
                  <a:lnTo>
                    <a:pt x="2046" y="0"/>
                  </a:lnTo>
                  <a:close/>
                  <a:moveTo>
                    <a:pt x="2046" y="0"/>
                  </a:moveTo>
                  <a:lnTo>
                    <a:pt x="2046" y="0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86">
              <a:extLst>
                <a:ext uri="{FF2B5EF4-FFF2-40B4-BE49-F238E27FC236}">
                  <a16:creationId xmlns:a16="http://schemas.microsoft.com/office/drawing/2014/main" xmlns="" id="{76DEB47D-6916-4E40-B580-63371E7EC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" y="960"/>
              <a:ext cx="2146" cy="200"/>
            </a:xfrm>
            <a:custGeom>
              <a:avLst/>
              <a:gdLst>
                <a:gd name="T0" fmla="*/ 2046 w 2146"/>
                <a:gd name="T1" fmla="*/ 0 h 200"/>
                <a:gd name="T2" fmla="*/ 100 w 2146"/>
                <a:gd name="T3" fmla="*/ 0 h 200"/>
                <a:gd name="T4" fmla="*/ 100 w 2146"/>
                <a:gd name="T5" fmla="*/ 0 h 200"/>
                <a:gd name="T6" fmla="*/ 80 w 2146"/>
                <a:gd name="T7" fmla="*/ 2 h 200"/>
                <a:gd name="T8" fmla="*/ 62 w 2146"/>
                <a:gd name="T9" fmla="*/ 8 h 200"/>
                <a:gd name="T10" fmla="*/ 44 w 2146"/>
                <a:gd name="T11" fmla="*/ 18 h 200"/>
                <a:gd name="T12" fmla="*/ 30 w 2146"/>
                <a:gd name="T13" fmla="*/ 30 h 200"/>
                <a:gd name="T14" fmla="*/ 18 w 2146"/>
                <a:gd name="T15" fmla="*/ 44 h 200"/>
                <a:gd name="T16" fmla="*/ 8 w 2146"/>
                <a:gd name="T17" fmla="*/ 62 h 200"/>
                <a:gd name="T18" fmla="*/ 2 w 2146"/>
                <a:gd name="T19" fmla="*/ 80 h 200"/>
                <a:gd name="T20" fmla="*/ 0 w 2146"/>
                <a:gd name="T21" fmla="*/ 100 h 200"/>
                <a:gd name="T22" fmla="*/ 0 w 2146"/>
                <a:gd name="T23" fmla="*/ 100 h 200"/>
                <a:gd name="T24" fmla="*/ 2 w 2146"/>
                <a:gd name="T25" fmla="*/ 120 h 200"/>
                <a:gd name="T26" fmla="*/ 8 w 2146"/>
                <a:gd name="T27" fmla="*/ 140 h 200"/>
                <a:gd name="T28" fmla="*/ 18 w 2146"/>
                <a:gd name="T29" fmla="*/ 156 h 200"/>
                <a:gd name="T30" fmla="*/ 30 w 2146"/>
                <a:gd name="T31" fmla="*/ 172 h 200"/>
                <a:gd name="T32" fmla="*/ 44 w 2146"/>
                <a:gd name="T33" fmla="*/ 184 h 200"/>
                <a:gd name="T34" fmla="*/ 62 w 2146"/>
                <a:gd name="T35" fmla="*/ 192 h 200"/>
                <a:gd name="T36" fmla="*/ 80 w 2146"/>
                <a:gd name="T37" fmla="*/ 198 h 200"/>
                <a:gd name="T38" fmla="*/ 100 w 2146"/>
                <a:gd name="T39" fmla="*/ 200 h 200"/>
                <a:gd name="T40" fmla="*/ 2046 w 2146"/>
                <a:gd name="T41" fmla="*/ 200 h 200"/>
                <a:gd name="T42" fmla="*/ 2046 w 2146"/>
                <a:gd name="T43" fmla="*/ 200 h 200"/>
                <a:gd name="T44" fmla="*/ 2066 w 2146"/>
                <a:gd name="T45" fmla="*/ 198 h 200"/>
                <a:gd name="T46" fmla="*/ 2086 w 2146"/>
                <a:gd name="T47" fmla="*/ 192 h 200"/>
                <a:gd name="T48" fmla="*/ 2102 w 2146"/>
                <a:gd name="T49" fmla="*/ 184 h 200"/>
                <a:gd name="T50" fmla="*/ 2116 w 2146"/>
                <a:gd name="T51" fmla="*/ 172 h 200"/>
                <a:gd name="T52" fmla="*/ 2130 w 2146"/>
                <a:gd name="T53" fmla="*/ 156 h 200"/>
                <a:gd name="T54" fmla="*/ 2138 w 2146"/>
                <a:gd name="T55" fmla="*/ 140 h 200"/>
                <a:gd name="T56" fmla="*/ 2144 w 2146"/>
                <a:gd name="T57" fmla="*/ 120 h 200"/>
                <a:gd name="T58" fmla="*/ 2146 w 2146"/>
                <a:gd name="T59" fmla="*/ 100 h 200"/>
                <a:gd name="T60" fmla="*/ 2146 w 2146"/>
                <a:gd name="T61" fmla="*/ 100 h 200"/>
                <a:gd name="T62" fmla="*/ 2144 w 2146"/>
                <a:gd name="T63" fmla="*/ 80 h 200"/>
                <a:gd name="T64" fmla="*/ 2138 w 2146"/>
                <a:gd name="T65" fmla="*/ 62 h 200"/>
                <a:gd name="T66" fmla="*/ 2130 w 2146"/>
                <a:gd name="T67" fmla="*/ 44 h 200"/>
                <a:gd name="T68" fmla="*/ 2116 w 2146"/>
                <a:gd name="T69" fmla="*/ 30 h 200"/>
                <a:gd name="T70" fmla="*/ 2102 w 2146"/>
                <a:gd name="T71" fmla="*/ 18 h 200"/>
                <a:gd name="T72" fmla="*/ 2086 w 2146"/>
                <a:gd name="T73" fmla="*/ 8 h 200"/>
                <a:gd name="T74" fmla="*/ 2066 w 2146"/>
                <a:gd name="T75" fmla="*/ 2 h 200"/>
                <a:gd name="T76" fmla="*/ 2046 w 2146"/>
                <a:gd name="T77" fmla="*/ 0 h 200"/>
                <a:gd name="T78" fmla="*/ 2046 w 2146"/>
                <a:gd name="T7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46" h="200">
                  <a:moveTo>
                    <a:pt x="2046" y="0"/>
                  </a:moveTo>
                  <a:lnTo>
                    <a:pt x="100" y="0"/>
                  </a:lnTo>
                  <a:lnTo>
                    <a:pt x="100" y="0"/>
                  </a:lnTo>
                  <a:lnTo>
                    <a:pt x="80" y="2"/>
                  </a:lnTo>
                  <a:lnTo>
                    <a:pt x="62" y="8"/>
                  </a:lnTo>
                  <a:lnTo>
                    <a:pt x="44" y="18"/>
                  </a:lnTo>
                  <a:lnTo>
                    <a:pt x="30" y="30"/>
                  </a:lnTo>
                  <a:lnTo>
                    <a:pt x="18" y="44"/>
                  </a:lnTo>
                  <a:lnTo>
                    <a:pt x="8" y="62"/>
                  </a:lnTo>
                  <a:lnTo>
                    <a:pt x="2" y="8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120"/>
                  </a:lnTo>
                  <a:lnTo>
                    <a:pt x="8" y="140"/>
                  </a:lnTo>
                  <a:lnTo>
                    <a:pt x="18" y="156"/>
                  </a:lnTo>
                  <a:lnTo>
                    <a:pt x="30" y="172"/>
                  </a:lnTo>
                  <a:lnTo>
                    <a:pt x="44" y="184"/>
                  </a:lnTo>
                  <a:lnTo>
                    <a:pt x="62" y="192"/>
                  </a:lnTo>
                  <a:lnTo>
                    <a:pt x="80" y="198"/>
                  </a:lnTo>
                  <a:lnTo>
                    <a:pt x="100" y="200"/>
                  </a:lnTo>
                  <a:lnTo>
                    <a:pt x="2046" y="200"/>
                  </a:lnTo>
                  <a:lnTo>
                    <a:pt x="2046" y="200"/>
                  </a:lnTo>
                  <a:lnTo>
                    <a:pt x="2066" y="198"/>
                  </a:lnTo>
                  <a:lnTo>
                    <a:pt x="2086" y="192"/>
                  </a:lnTo>
                  <a:lnTo>
                    <a:pt x="2102" y="184"/>
                  </a:lnTo>
                  <a:lnTo>
                    <a:pt x="2116" y="172"/>
                  </a:lnTo>
                  <a:lnTo>
                    <a:pt x="2130" y="156"/>
                  </a:lnTo>
                  <a:lnTo>
                    <a:pt x="2138" y="140"/>
                  </a:lnTo>
                  <a:lnTo>
                    <a:pt x="2144" y="120"/>
                  </a:lnTo>
                  <a:lnTo>
                    <a:pt x="2146" y="100"/>
                  </a:lnTo>
                  <a:lnTo>
                    <a:pt x="2146" y="100"/>
                  </a:lnTo>
                  <a:lnTo>
                    <a:pt x="2144" y="80"/>
                  </a:lnTo>
                  <a:lnTo>
                    <a:pt x="2138" y="62"/>
                  </a:lnTo>
                  <a:lnTo>
                    <a:pt x="2130" y="44"/>
                  </a:lnTo>
                  <a:lnTo>
                    <a:pt x="2116" y="30"/>
                  </a:lnTo>
                  <a:lnTo>
                    <a:pt x="2102" y="18"/>
                  </a:lnTo>
                  <a:lnTo>
                    <a:pt x="2086" y="8"/>
                  </a:lnTo>
                  <a:lnTo>
                    <a:pt x="2066" y="2"/>
                  </a:lnTo>
                  <a:lnTo>
                    <a:pt x="2046" y="0"/>
                  </a:lnTo>
                  <a:lnTo>
                    <a:pt x="2046" y="0"/>
                  </a:lnTo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Line 287">
              <a:extLst>
                <a:ext uri="{FF2B5EF4-FFF2-40B4-BE49-F238E27FC236}">
                  <a16:creationId xmlns:a16="http://schemas.microsoft.com/office/drawing/2014/main" xmlns="" id="{9E8E8178-3AA2-4030-A9A2-8D81C7594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8" y="960"/>
              <a:ext cx="0" cy="0"/>
            </a:xfrm>
            <a:prstGeom prst="line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88">
              <a:extLst>
                <a:ext uri="{FF2B5EF4-FFF2-40B4-BE49-F238E27FC236}">
                  <a16:creationId xmlns:a16="http://schemas.microsoft.com/office/drawing/2014/main" xmlns="" id="{FDFD68ED-D815-4488-A8F8-A68A020613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2" y="1499"/>
              <a:ext cx="2146" cy="199"/>
            </a:xfrm>
            <a:custGeom>
              <a:avLst/>
              <a:gdLst>
                <a:gd name="T0" fmla="*/ 2146 w 2146"/>
                <a:gd name="T1" fmla="*/ 100 h 199"/>
                <a:gd name="T2" fmla="*/ 2146 w 2146"/>
                <a:gd name="T3" fmla="*/ 100 h 199"/>
                <a:gd name="T4" fmla="*/ 2144 w 2146"/>
                <a:gd name="T5" fmla="*/ 80 h 199"/>
                <a:gd name="T6" fmla="*/ 2138 w 2146"/>
                <a:gd name="T7" fmla="*/ 62 h 199"/>
                <a:gd name="T8" fmla="*/ 2130 w 2146"/>
                <a:gd name="T9" fmla="*/ 44 h 199"/>
                <a:gd name="T10" fmla="*/ 2116 w 2146"/>
                <a:gd name="T11" fmla="*/ 30 h 199"/>
                <a:gd name="T12" fmla="*/ 2102 w 2146"/>
                <a:gd name="T13" fmla="*/ 18 h 199"/>
                <a:gd name="T14" fmla="*/ 2086 w 2146"/>
                <a:gd name="T15" fmla="*/ 8 h 199"/>
                <a:gd name="T16" fmla="*/ 2066 w 2146"/>
                <a:gd name="T17" fmla="*/ 2 h 199"/>
                <a:gd name="T18" fmla="*/ 2046 w 2146"/>
                <a:gd name="T19" fmla="*/ 0 h 199"/>
                <a:gd name="T20" fmla="*/ 100 w 2146"/>
                <a:gd name="T21" fmla="*/ 0 h 199"/>
                <a:gd name="T22" fmla="*/ 100 w 2146"/>
                <a:gd name="T23" fmla="*/ 0 h 199"/>
                <a:gd name="T24" fmla="*/ 80 w 2146"/>
                <a:gd name="T25" fmla="*/ 2 h 199"/>
                <a:gd name="T26" fmla="*/ 62 w 2146"/>
                <a:gd name="T27" fmla="*/ 8 h 199"/>
                <a:gd name="T28" fmla="*/ 44 w 2146"/>
                <a:gd name="T29" fmla="*/ 18 h 199"/>
                <a:gd name="T30" fmla="*/ 30 w 2146"/>
                <a:gd name="T31" fmla="*/ 30 h 199"/>
                <a:gd name="T32" fmla="*/ 18 w 2146"/>
                <a:gd name="T33" fmla="*/ 44 h 199"/>
                <a:gd name="T34" fmla="*/ 8 w 2146"/>
                <a:gd name="T35" fmla="*/ 62 h 199"/>
                <a:gd name="T36" fmla="*/ 2 w 2146"/>
                <a:gd name="T37" fmla="*/ 80 h 199"/>
                <a:gd name="T38" fmla="*/ 0 w 2146"/>
                <a:gd name="T39" fmla="*/ 100 h 199"/>
                <a:gd name="T40" fmla="*/ 0 w 2146"/>
                <a:gd name="T41" fmla="*/ 100 h 199"/>
                <a:gd name="T42" fmla="*/ 2 w 2146"/>
                <a:gd name="T43" fmla="*/ 119 h 199"/>
                <a:gd name="T44" fmla="*/ 8 w 2146"/>
                <a:gd name="T45" fmla="*/ 137 h 199"/>
                <a:gd name="T46" fmla="*/ 18 w 2146"/>
                <a:gd name="T47" fmla="*/ 155 h 199"/>
                <a:gd name="T48" fmla="*/ 30 w 2146"/>
                <a:gd name="T49" fmla="*/ 169 h 199"/>
                <a:gd name="T50" fmla="*/ 44 w 2146"/>
                <a:gd name="T51" fmla="*/ 181 h 199"/>
                <a:gd name="T52" fmla="*/ 62 w 2146"/>
                <a:gd name="T53" fmla="*/ 191 h 199"/>
                <a:gd name="T54" fmla="*/ 80 w 2146"/>
                <a:gd name="T55" fmla="*/ 197 h 199"/>
                <a:gd name="T56" fmla="*/ 100 w 2146"/>
                <a:gd name="T57" fmla="*/ 199 h 199"/>
                <a:gd name="T58" fmla="*/ 2046 w 2146"/>
                <a:gd name="T59" fmla="*/ 199 h 199"/>
                <a:gd name="T60" fmla="*/ 2046 w 2146"/>
                <a:gd name="T61" fmla="*/ 199 h 199"/>
                <a:gd name="T62" fmla="*/ 2066 w 2146"/>
                <a:gd name="T63" fmla="*/ 197 h 199"/>
                <a:gd name="T64" fmla="*/ 2086 w 2146"/>
                <a:gd name="T65" fmla="*/ 191 h 199"/>
                <a:gd name="T66" fmla="*/ 2102 w 2146"/>
                <a:gd name="T67" fmla="*/ 181 h 199"/>
                <a:gd name="T68" fmla="*/ 2116 w 2146"/>
                <a:gd name="T69" fmla="*/ 169 h 199"/>
                <a:gd name="T70" fmla="*/ 2130 w 2146"/>
                <a:gd name="T71" fmla="*/ 155 h 199"/>
                <a:gd name="T72" fmla="*/ 2138 w 2146"/>
                <a:gd name="T73" fmla="*/ 137 h 199"/>
                <a:gd name="T74" fmla="*/ 2144 w 2146"/>
                <a:gd name="T75" fmla="*/ 119 h 199"/>
                <a:gd name="T76" fmla="*/ 2146 w 2146"/>
                <a:gd name="T77" fmla="*/ 100 h 199"/>
                <a:gd name="T78" fmla="*/ 2146 w 2146"/>
                <a:gd name="T79" fmla="*/ 100 h 199"/>
                <a:gd name="T80" fmla="*/ 2146 w 2146"/>
                <a:gd name="T81" fmla="*/ 100 h 199"/>
                <a:gd name="T82" fmla="*/ 2146 w 2146"/>
                <a:gd name="T83" fmla="*/ 10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6" h="199">
                  <a:moveTo>
                    <a:pt x="2146" y="100"/>
                  </a:moveTo>
                  <a:lnTo>
                    <a:pt x="2146" y="100"/>
                  </a:lnTo>
                  <a:lnTo>
                    <a:pt x="2144" y="80"/>
                  </a:lnTo>
                  <a:lnTo>
                    <a:pt x="2138" y="62"/>
                  </a:lnTo>
                  <a:lnTo>
                    <a:pt x="2130" y="44"/>
                  </a:lnTo>
                  <a:lnTo>
                    <a:pt x="2116" y="30"/>
                  </a:lnTo>
                  <a:lnTo>
                    <a:pt x="2102" y="18"/>
                  </a:lnTo>
                  <a:lnTo>
                    <a:pt x="2086" y="8"/>
                  </a:lnTo>
                  <a:lnTo>
                    <a:pt x="2066" y="2"/>
                  </a:lnTo>
                  <a:lnTo>
                    <a:pt x="2046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0" y="2"/>
                  </a:lnTo>
                  <a:lnTo>
                    <a:pt x="62" y="8"/>
                  </a:lnTo>
                  <a:lnTo>
                    <a:pt x="44" y="18"/>
                  </a:lnTo>
                  <a:lnTo>
                    <a:pt x="30" y="30"/>
                  </a:lnTo>
                  <a:lnTo>
                    <a:pt x="18" y="44"/>
                  </a:lnTo>
                  <a:lnTo>
                    <a:pt x="8" y="62"/>
                  </a:lnTo>
                  <a:lnTo>
                    <a:pt x="2" y="8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119"/>
                  </a:lnTo>
                  <a:lnTo>
                    <a:pt x="8" y="137"/>
                  </a:lnTo>
                  <a:lnTo>
                    <a:pt x="18" y="155"/>
                  </a:lnTo>
                  <a:lnTo>
                    <a:pt x="30" y="169"/>
                  </a:lnTo>
                  <a:lnTo>
                    <a:pt x="44" y="181"/>
                  </a:lnTo>
                  <a:lnTo>
                    <a:pt x="62" y="191"/>
                  </a:lnTo>
                  <a:lnTo>
                    <a:pt x="80" y="197"/>
                  </a:lnTo>
                  <a:lnTo>
                    <a:pt x="100" y="199"/>
                  </a:lnTo>
                  <a:lnTo>
                    <a:pt x="2046" y="199"/>
                  </a:lnTo>
                  <a:lnTo>
                    <a:pt x="2046" y="199"/>
                  </a:lnTo>
                  <a:lnTo>
                    <a:pt x="2066" y="197"/>
                  </a:lnTo>
                  <a:lnTo>
                    <a:pt x="2086" y="191"/>
                  </a:lnTo>
                  <a:lnTo>
                    <a:pt x="2102" y="181"/>
                  </a:lnTo>
                  <a:lnTo>
                    <a:pt x="2116" y="169"/>
                  </a:lnTo>
                  <a:lnTo>
                    <a:pt x="2130" y="155"/>
                  </a:lnTo>
                  <a:lnTo>
                    <a:pt x="2138" y="137"/>
                  </a:lnTo>
                  <a:lnTo>
                    <a:pt x="2144" y="119"/>
                  </a:lnTo>
                  <a:lnTo>
                    <a:pt x="2146" y="100"/>
                  </a:lnTo>
                  <a:lnTo>
                    <a:pt x="2146" y="100"/>
                  </a:lnTo>
                  <a:close/>
                  <a:moveTo>
                    <a:pt x="2146" y="100"/>
                  </a:moveTo>
                  <a:lnTo>
                    <a:pt x="2146" y="100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89">
              <a:extLst>
                <a:ext uri="{FF2B5EF4-FFF2-40B4-BE49-F238E27FC236}">
                  <a16:creationId xmlns:a16="http://schemas.microsoft.com/office/drawing/2014/main" xmlns="" id="{6531D267-A559-4657-BCAF-E2812D034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" y="1499"/>
              <a:ext cx="2146" cy="199"/>
            </a:xfrm>
            <a:custGeom>
              <a:avLst/>
              <a:gdLst>
                <a:gd name="T0" fmla="*/ 2146 w 2146"/>
                <a:gd name="T1" fmla="*/ 100 h 199"/>
                <a:gd name="T2" fmla="*/ 2146 w 2146"/>
                <a:gd name="T3" fmla="*/ 100 h 199"/>
                <a:gd name="T4" fmla="*/ 2144 w 2146"/>
                <a:gd name="T5" fmla="*/ 80 h 199"/>
                <a:gd name="T6" fmla="*/ 2138 w 2146"/>
                <a:gd name="T7" fmla="*/ 62 h 199"/>
                <a:gd name="T8" fmla="*/ 2130 w 2146"/>
                <a:gd name="T9" fmla="*/ 44 h 199"/>
                <a:gd name="T10" fmla="*/ 2116 w 2146"/>
                <a:gd name="T11" fmla="*/ 30 h 199"/>
                <a:gd name="T12" fmla="*/ 2102 w 2146"/>
                <a:gd name="T13" fmla="*/ 18 h 199"/>
                <a:gd name="T14" fmla="*/ 2086 w 2146"/>
                <a:gd name="T15" fmla="*/ 8 h 199"/>
                <a:gd name="T16" fmla="*/ 2066 w 2146"/>
                <a:gd name="T17" fmla="*/ 2 h 199"/>
                <a:gd name="T18" fmla="*/ 2046 w 2146"/>
                <a:gd name="T19" fmla="*/ 0 h 199"/>
                <a:gd name="T20" fmla="*/ 100 w 2146"/>
                <a:gd name="T21" fmla="*/ 0 h 199"/>
                <a:gd name="T22" fmla="*/ 100 w 2146"/>
                <a:gd name="T23" fmla="*/ 0 h 199"/>
                <a:gd name="T24" fmla="*/ 80 w 2146"/>
                <a:gd name="T25" fmla="*/ 2 h 199"/>
                <a:gd name="T26" fmla="*/ 62 w 2146"/>
                <a:gd name="T27" fmla="*/ 8 h 199"/>
                <a:gd name="T28" fmla="*/ 44 w 2146"/>
                <a:gd name="T29" fmla="*/ 18 h 199"/>
                <a:gd name="T30" fmla="*/ 30 w 2146"/>
                <a:gd name="T31" fmla="*/ 30 h 199"/>
                <a:gd name="T32" fmla="*/ 18 w 2146"/>
                <a:gd name="T33" fmla="*/ 44 h 199"/>
                <a:gd name="T34" fmla="*/ 8 w 2146"/>
                <a:gd name="T35" fmla="*/ 62 h 199"/>
                <a:gd name="T36" fmla="*/ 2 w 2146"/>
                <a:gd name="T37" fmla="*/ 80 h 199"/>
                <a:gd name="T38" fmla="*/ 0 w 2146"/>
                <a:gd name="T39" fmla="*/ 100 h 199"/>
                <a:gd name="T40" fmla="*/ 0 w 2146"/>
                <a:gd name="T41" fmla="*/ 100 h 199"/>
                <a:gd name="T42" fmla="*/ 2 w 2146"/>
                <a:gd name="T43" fmla="*/ 119 h 199"/>
                <a:gd name="T44" fmla="*/ 8 w 2146"/>
                <a:gd name="T45" fmla="*/ 137 h 199"/>
                <a:gd name="T46" fmla="*/ 18 w 2146"/>
                <a:gd name="T47" fmla="*/ 155 h 199"/>
                <a:gd name="T48" fmla="*/ 30 w 2146"/>
                <a:gd name="T49" fmla="*/ 169 h 199"/>
                <a:gd name="T50" fmla="*/ 44 w 2146"/>
                <a:gd name="T51" fmla="*/ 181 h 199"/>
                <a:gd name="T52" fmla="*/ 62 w 2146"/>
                <a:gd name="T53" fmla="*/ 191 h 199"/>
                <a:gd name="T54" fmla="*/ 80 w 2146"/>
                <a:gd name="T55" fmla="*/ 197 h 199"/>
                <a:gd name="T56" fmla="*/ 100 w 2146"/>
                <a:gd name="T57" fmla="*/ 199 h 199"/>
                <a:gd name="T58" fmla="*/ 2046 w 2146"/>
                <a:gd name="T59" fmla="*/ 199 h 199"/>
                <a:gd name="T60" fmla="*/ 2046 w 2146"/>
                <a:gd name="T61" fmla="*/ 199 h 199"/>
                <a:gd name="T62" fmla="*/ 2066 w 2146"/>
                <a:gd name="T63" fmla="*/ 197 h 199"/>
                <a:gd name="T64" fmla="*/ 2086 w 2146"/>
                <a:gd name="T65" fmla="*/ 191 h 199"/>
                <a:gd name="T66" fmla="*/ 2102 w 2146"/>
                <a:gd name="T67" fmla="*/ 181 h 199"/>
                <a:gd name="T68" fmla="*/ 2116 w 2146"/>
                <a:gd name="T69" fmla="*/ 169 h 199"/>
                <a:gd name="T70" fmla="*/ 2130 w 2146"/>
                <a:gd name="T71" fmla="*/ 155 h 199"/>
                <a:gd name="T72" fmla="*/ 2138 w 2146"/>
                <a:gd name="T73" fmla="*/ 137 h 199"/>
                <a:gd name="T74" fmla="*/ 2144 w 2146"/>
                <a:gd name="T75" fmla="*/ 119 h 199"/>
                <a:gd name="T76" fmla="*/ 2146 w 2146"/>
                <a:gd name="T77" fmla="*/ 100 h 199"/>
                <a:gd name="T78" fmla="*/ 2146 w 2146"/>
                <a:gd name="T79" fmla="*/ 10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46" h="199">
                  <a:moveTo>
                    <a:pt x="2146" y="100"/>
                  </a:moveTo>
                  <a:lnTo>
                    <a:pt x="2146" y="100"/>
                  </a:lnTo>
                  <a:lnTo>
                    <a:pt x="2144" y="80"/>
                  </a:lnTo>
                  <a:lnTo>
                    <a:pt x="2138" y="62"/>
                  </a:lnTo>
                  <a:lnTo>
                    <a:pt x="2130" y="44"/>
                  </a:lnTo>
                  <a:lnTo>
                    <a:pt x="2116" y="30"/>
                  </a:lnTo>
                  <a:lnTo>
                    <a:pt x="2102" y="18"/>
                  </a:lnTo>
                  <a:lnTo>
                    <a:pt x="2086" y="8"/>
                  </a:lnTo>
                  <a:lnTo>
                    <a:pt x="2066" y="2"/>
                  </a:lnTo>
                  <a:lnTo>
                    <a:pt x="2046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0" y="2"/>
                  </a:lnTo>
                  <a:lnTo>
                    <a:pt x="62" y="8"/>
                  </a:lnTo>
                  <a:lnTo>
                    <a:pt x="44" y="18"/>
                  </a:lnTo>
                  <a:lnTo>
                    <a:pt x="30" y="30"/>
                  </a:lnTo>
                  <a:lnTo>
                    <a:pt x="18" y="44"/>
                  </a:lnTo>
                  <a:lnTo>
                    <a:pt x="8" y="62"/>
                  </a:lnTo>
                  <a:lnTo>
                    <a:pt x="2" y="8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119"/>
                  </a:lnTo>
                  <a:lnTo>
                    <a:pt x="8" y="137"/>
                  </a:lnTo>
                  <a:lnTo>
                    <a:pt x="18" y="155"/>
                  </a:lnTo>
                  <a:lnTo>
                    <a:pt x="30" y="169"/>
                  </a:lnTo>
                  <a:lnTo>
                    <a:pt x="44" y="181"/>
                  </a:lnTo>
                  <a:lnTo>
                    <a:pt x="62" y="191"/>
                  </a:lnTo>
                  <a:lnTo>
                    <a:pt x="80" y="197"/>
                  </a:lnTo>
                  <a:lnTo>
                    <a:pt x="100" y="199"/>
                  </a:lnTo>
                  <a:lnTo>
                    <a:pt x="2046" y="199"/>
                  </a:lnTo>
                  <a:lnTo>
                    <a:pt x="2046" y="199"/>
                  </a:lnTo>
                  <a:lnTo>
                    <a:pt x="2066" y="197"/>
                  </a:lnTo>
                  <a:lnTo>
                    <a:pt x="2086" y="191"/>
                  </a:lnTo>
                  <a:lnTo>
                    <a:pt x="2102" y="181"/>
                  </a:lnTo>
                  <a:lnTo>
                    <a:pt x="2116" y="169"/>
                  </a:lnTo>
                  <a:lnTo>
                    <a:pt x="2130" y="155"/>
                  </a:lnTo>
                  <a:lnTo>
                    <a:pt x="2138" y="137"/>
                  </a:lnTo>
                  <a:lnTo>
                    <a:pt x="2144" y="119"/>
                  </a:lnTo>
                  <a:lnTo>
                    <a:pt x="2146" y="100"/>
                  </a:lnTo>
                  <a:lnTo>
                    <a:pt x="2146" y="100"/>
                  </a:lnTo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Line 290">
              <a:extLst>
                <a:ext uri="{FF2B5EF4-FFF2-40B4-BE49-F238E27FC236}">
                  <a16:creationId xmlns:a16="http://schemas.microsoft.com/office/drawing/2014/main" xmlns="" id="{D2C293F0-9332-42E4-84EF-135329354B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8" y="1599"/>
              <a:ext cx="0" cy="0"/>
            </a:xfrm>
            <a:prstGeom prst="line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91">
              <a:extLst>
                <a:ext uri="{FF2B5EF4-FFF2-40B4-BE49-F238E27FC236}">
                  <a16:creationId xmlns:a16="http://schemas.microsoft.com/office/drawing/2014/main" xmlns="" id="{0FF9271D-830F-4C70-83AC-F787D0D0ED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2" y="2037"/>
              <a:ext cx="1323" cy="200"/>
            </a:xfrm>
            <a:custGeom>
              <a:avLst/>
              <a:gdLst>
                <a:gd name="T0" fmla="*/ 100 w 1323"/>
                <a:gd name="T1" fmla="*/ 0 h 200"/>
                <a:gd name="T2" fmla="*/ 100 w 1323"/>
                <a:gd name="T3" fmla="*/ 0 h 200"/>
                <a:gd name="T4" fmla="*/ 80 w 1323"/>
                <a:gd name="T5" fmla="*/ 2 h 200"/>
                <a:gd name="T6" fmla="*/ 62 w 1323"/>
                <a:gd name="T7" fmla="*/ 8 h 200"/>
                <a:gd name="T8" fmla="*/ 44 w 1323"/>
                <a:gd name="T9" fmla="*/ 16 h 200"/>
                <a:gd name="T10" fmla="*/ 30 w 1323"/>
                <a:gd name="T11" fmla="*/ 28 h 200"/>
                <a:gd name="T12" fmla="*/ 18 w 1323"/>
                <a:gd name="T13" fmla="*/ 44 h 200"/>
                <a:gd name="T14" fmla="*/ 8 w 1323"/>
                <a:gd name="T15" fmla="*/ 60 h 200"/>
                <a:gd name="T16" fmla="*/ 2 w 1323"/>
                <a:gd name="T17" fmla="*/ 80 h 200"/>
                <a:gd name="T18" fmla="*/ 0 w 1323"/>
                <a:gd name="T19" fmla="*/ 100 h 200"/>
                <a:gd name="T20" fmla="*/ 0 w 1323"/>
                <a:gd name="T21" fmla="*/ 100 h 200"/>
                <a:gd name="T22" fmla="*/ 2 w 1323"/>
                <a:gd name="T23" fmla="*/ 120 h 200"/>
                <a:gd name="T24" fmla="*/ 8 w 1323"/>
                <a:gd name="T25" fmla="*/ 138 h 200"/>
                <a:gd name="T26" fmla="*/ 18 w 1323"/>
                <a:gd name="T27" fmla="*/ 156 h 200"/>
                <a:gd name="T28" fmla="*/ 30 w 1323"/>
                <a:gd name="T29" fmla="*/ 170 h 200"/>
                <a:gd name="T30" fmla="*/ 44 w 1323"/>
                <a:gd name="T31" fmla="*/ 182 h 200"/>
                <a:gd name="T32" fmla="*/ 62 w 1323"/>
                <a:gd name="T33" fmla="*/ 192 h 200"/>
                <a:gd name="T34" fmla="*/ 80 w 1323"/>
                <a:gd name="T35" fmla="*/ 198 h 200"/>
                <a:gd name="T36" fmla="*/ 100 w 1323"/>
                <a:gd name="T37" fmla="*/ 200 h 200"/>
                <a:gd name="T38" fmla="*/ 1223 w 1323"/>
                <a:gd name="T39" fmla="*/ 200 h 200"/>
                <a:gd name="T40" fmla="*/ 1223 w 1323"/>
                <a:gd name="T41" fmla="*/ 200 h 200"/>
                <a:gd name="T42" fmla="*/ 1243 w 1323"/>
                <a:gd name="T43" fmla="*/ 198 h 200"/>
                <a:gd name="T44" fmla="*/ 1263 w 1323"/>
                <a:gd name="T45" fmla="*/ 192 h 200"/>
                <a:gd name="T46" fmla="*/ 1279 w 1323"/>
                <a:gd name="T47" fmla="*/ 182 h 200"/>
                <a:gd name="T48" fmla="*/ 1293 w 1323"/>
                <a:gd name="T49" fmla="*/ 170 h 200"/>
                <a:gd name="T50" fmla="*/ 1305 w 1323"/>
                <a:gd name="T51" fmla="*/ 156 h 200"/>
                <a:gd name="T52" fmla="*/ 1315 w 1323"/>
                <a:gd name="T53" fmla="*/ 138 h 200"/>
                <a:gd name="T54" fmla="*/ 1321 w 1323"/>
                <a:gd name="T55" fmla="*/ 120 h 200"/>
                <a:gd name="T56" fmla="*/ 1323 w 1323"/>
                <a:gd name="T57" fmla="*/ 100 h 200"/>
                <a:gd name="T58" fmla="*/ 1323 w 1323"/>
                <a:gd name="T59" fmla="*/ 100 h 200"/>
                <a:gd name="T60" fmla="*/ 1321 w 1323"/>
                <a:gd name="T61" fmla="*/ 80 h 200"/>
                <a:gd name="T62" fmla="*/ 1315 w 1323"/>
                <a:gd name="T63" fmla="*/ 60 h 200"/>
                <a:gd name="T64" fmla="*/ 1305 w 1323"/>
                <a:gd name="T65" fmla="*/ 44 h 200"/>
                <a:gd name="T66" fmla="*/ 1293 w 1323"/>
                <a:gd name="T67" fmla="*/ 28 h 200"/>
                <a:gd name="T68" fmla="*/ 1279 w 1323"/>
                <a:gd name="T69" fmla="*/ 16 h 200"/>
                <a:gd name="T70" fmla="*/ 1263 w 1323"/>
                <a:gd name="T71" fmla="*/ 8 h 200"/>
                <a:gd name="T72" fmla="*/ 1243 w 1323"/>
                <a:gd name="T73" fmla="*/ 2 h 200"/>
                <a:gd name="T74" fmla="*/ 1223 w 1323"/>
                <a:gd name="T75" fmla="*/ 0 h 200"/>
                <a:gd name="T76" fmla="*/ 100 w 1323"/>
                <a:gd name="T77" fmla="*/ 0 h 200"/>
                <a:gd name="T78" fmla="*/ 100 w 1323"/>
                <a:gd name="T79" fmla="*/ 0 h 200"/>
                <a:gd name="T80" fmla="*/ 100 w 1323"/>
                <a:gd name="T8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23" h="200">
                  <a:moveTo>
                    <a:pt x="100" y="0"/>
                  </a:moveTo>
                  <a:lnTo>
                    <a:pt x="100" y="0"/>
                  </a:lnTo>
                  <a:lnTo>
                    <a:pt x="80" y="2"/>
                  </a:lnTo>
                  <a:lnTo>
                    <a:pt x="62" y="8"/>
                  </a:lnTo>
                  <a:lnTo>
                    <a:pt x="44" y="16"/>
                  </a:lnTo>
                  <a:lnTo>
                    <a:pt x="30" y="28"/>
                  </a:lnTo>
                  <a:lnTo>
                    <a:pt x="18" y="44"/>
                  </a:lnTo>
                  <a:lnTo>
                    <a:pt x="8" y="60"/>
                  </a:lnTo>
                  <a:lnTo>
                    <a:pt x="2" y="8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120"/>
                  </a:lnTo>
                  <a:lnTo>
                    <a:pt x="8" y="138"/>
                  </a:lnTo>
                  <a:lnTo>
                    <a:pt x="18" y="156"/>
                  </a:lnTo>
                  <a:lnTo>
                    <a:pt x="30" y="170"/>
                  </a:lnTo>
                  <a:lnTo>
                    <a:pt x="44" y="182"/>
                  </a:lnTo>
                  <a:lnTo>
                    <a:pt x="62" y="192"/>
                  </a:lnTo>
                  <a:lnTo>
                    <a:pt x="80" y="198"/>
                  </a:lnTo>
                  <a:lnTo>
                    <a:pt x="100" y="200"/>
                  </a:lnTo>
                  <a:lnTo>
                    <a:pt x="1223" y="200"/>
                  </a:lnTo>
                  <a:lnTo>
                    <a:pt x="1223" y="200"/>
                  </a:lnTo>
                  <a:lnTo>
                    <a:pt x="1243" y="198"/>
                  </a:lnTo>
                  <a:lnTo>
                    <a:pt x="1263" y="192"/>
                  </a:lnTo>
                  <a:lnTo>
                    <a:pt x="1279" y="182"/>
                  </a:lnTo>
                  <a:lnTo>
                    <a:pt x="1293" y="170"/>
                  </a:lnTo>
                  <a:lnTo>
                    <a:pt x="1305" y="156"/>
                  </a:lnTo>
                  <a:lnTo>
                    <a:pt x="1315" y="138"/>
                  </a:lnTo>
                  <a:lnTo>
                    <a:pt x="1321" y="120"/>
                  </a:lnTo>
                  <a:lnTo>
                    <a:pt x="1323" y="100"/>
                  </a:lnTo>
                  <a:lnTo>
                    <a:pt x="1323" y="100"/>
                  </a:lnTo>
                  <a:lnTo>
                    <a:pt x="1321" y="80"/>
                  </a:lnTo>
                  <a:lnTo>
                    <a:pt x="1315" y="60"/>
                  </a:lnTo>
                  <a:lnTo>
                    <a:pt x="1305" y="44"/>
                  </a:lnTo>
                  <a:lnTo>
                    <a:pt x="1293" y="28"/>
                  </a:lnTo>
                  <a:lnTo>
                    <a:pt x="1279" y="16"/>
                  </a:lnTo>
                  <a:lnTo>
                    <a:pt x="1263" y="8"/>
                  </a:lnTo>
                  <a:lnTo>
                    <a:pt x="1243" y="2"/>
                  </a:lnTo>
                  <a:lnTo>
                    <a:pt x="1223" y="0"/>
                  </a:lnTo>
                  <a:lnTo>
                    <a:pt x="100" y="0"/>
                  </a:lnTo>
                  <a:close/>
                  <a:moveTo>
                    <a:pt x="100" y="0"/>
                  </a:moveTo>
                  <a:lnTo>
                    <a:pt x="100" y="0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292">
              <a:extLst>
                <a:ext uri="{FF2B5EF4-FFF2-40B4-BE49-F238E27FC236}">
                  <a16:creationId xmlns:a16="http://schemas.microsoft.com/office/drawing/2014/main" xmlns="" id="{A5F352F1-5DD6-4E97-850F-FE405B5B6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" y="2037"/>
              <a:ext cx="1323" cy="200"/>
            </a:xfrm>
            <a:custGeom>
              <a:avLst/>
              <a:gdLst>
                <a:gd name="T0" fmla="*/ 100 w 1323"/>
                <a:gd name="T1" fmla="*/ 0 h 200"/>
                <a:gd name="T2" fmla="*/ 100 w 1323"/>
                <a:gd name="T3" fmla="*/ 0 h 200"/>
                <a:gd name="T4" fmla="*/ 80 w 1323"/>
                <a:gd name="T5" fmla="*/ 2 h 200"/>
                <a:gd name="T6" fmla="*/ 62 w 1323"/>
                <a:gd name="T7" fmla="*/ 8 h 200"/>
                <a:gd name="T8" fmla="*/ 44 w 1323"/>
                <a:gd name="T9" fmla="*/ 16 h 200"/>
                <a:gd name="T10" fmla="*/ 30 w 1323"/>
                <a:gd name="T11" fmla="*/ 28 h 200"/>
                <a:gd name="T12" fmla="*/ 18 w 1323"/>
                <a:gd name="T13" fmla="*/ 44 h 200"/>
                <a:gd name="T14" fmla="*/ 8 w 1323"/>
                <a:gd name="T15" fmla="*/ 60 h 200"/>
                <a:gd name="T16" fmla="*/ 2 w 1323"/>
                <a:gd name="T17" fmla="*/ 80 h 200"/>
                <a:gd name="T18" fmla="*/ 0 w 1323"/>
                <a:gd name="T19" fmla="*/ 100 h 200"/>
                <a:gd name="T20" fmla="*/ 0 w 1323"/>
                <a:gd name="T21" fmla="*/ 100 h 200"/>
                <a:gd name="T22" fmla="*/ 2 w 1323"/>
                <a:gd name="T23" fmla="*/ 120 h 200"/>
                <a:gd name="T24" fmla="*/ 8 w 1323"/>
                <a:gd name="T25" fmla="*/ 138 h 200"/>
                <a:gd name="T26" fmla="*/ 18 w 1323"/>
                <a:gd name="T27" fmla="*/ 156 h 200"/>
                <a:gd name="T28" fmla="*/ 30 w 1323"/>
                <a:gd name="T29" fmla="*/ 170 h 200"/>
                <a:gd name="T30" fmla="*/ 44 w 1323"/>
                <a:gd name="T31" fmla="*/ 182 h 200"/>
                <a:gd name="T32" fmla="*/ 62 w 1323"/>
                <a:gd name="T33" fmla="*/ 192 h 200"/>
                <a:gd name="T34" fmla="*/ 80 w 1323"/>
                <a:gd name="T35" fmla="*/ 198 h 200"/>
                <a:gd name="T36" fmla="*/ 100 w 1323"/>
                <a:gd name="T37" fmla="*/ 200 h 200"/>
                <a:gd name="T38" fmla="*/ 1223 w 1323"/>
                <a:gd name="T39" fmla="*/ 200 h 200"/>
                <a:gd name="T40" fmla="*/ 1223 w 1323"/>
                <a:gd name="T41" fmla="*/ 200 h 200"/>
                <a:gd name="T42" fmla="*/ 1243 w 1323"/>
                <a:gd name="T43" fmla="*/ 198 h 200"/>
                <a:gd name="T44" fmla="*/ 1263 w 1323"/>
                <a:gd name="T45" fmla="*/ 192 h 200"/>
                <a:gd name="T46" fmla="*/ 1279 w 1323"/>
                <a:gd name="T47" fmla="*/ 182 h 200"/>
                <a:gd name="T48" fmla="*/ 1293 w 1323"/>
                <a:gd name="T49" fmla="*/ 170 h 200"/>
                <a:gd name="T50" fmla="*/ 1305 w 1323"/>
                <a:gd name="T51" fmla="*/ 156 h 200"/>
                <a:gd name="T52" fmla="*/ 1315 w 1323"/>
                <a:gd name="T53" fmla="*/ 138 h 200"/>
                <a:gd name="T54" fmla="*/ 1321 w 1323"/>
                <a:gd name="T55" fmla="*/ 120 h 200"/>
                <a:gd name="T56" fmla="*/ 1323 w 1323"/>
                <a:gd name="T57" fmla="*/ 100 h 200"/>
                <a:gd name="T58" fmla="*/ 1323 w 1323"/>
                <a:gd name="T59" fmla="*/ 100 h 200"/>
                <a:gd name="T60" fmla="*/ 1321 w 1323"/>
                <a:gd name="T61" fmla="*/ 80 h 200"/>
                <a:gd name="T62" fmla="*/ 1315 w 1323"/>
                <a:gd name="T63" fmla="*/ 60 h 200"/>
                <a:gd name="T64" fmla="*/ 1305 w 1323"/>
                <a:gd name="T65" fmla="*/ 44 h 200"/>
                <a:gd name="T66" fmla="*/ 1293 w 1323"/>
                <a:gd name="T67" fmla="*/ 28 h 200"/>
                <a:gd name="T68" fmla="*/ 1279 w 1323"/>
                <a:gd name="T69" fmla="*/ 16 h 200"/>
                <a:gd name="T70" fmla="*/ 1263 w 1323"/>
                <a:gd name="T71" fmla="*/ 8 h 200"/>
                <a:gd name="T72" fmla="*/ 1243 w 1323"/>
                <a:gd name="T73" fmla="*/ 2 h 200"/>
                <a:gd name="T74" fmla="*/ 1223 w 1323"/>
                <a:gd name="T75" fmla="*/ 0 h 200"/>
                <a:gd name="T76" fmla="*/ 100 w 1323"/>
                <a:gd name="T7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23" h="200">
                  <a:moveTo>
                    <a:pt x="100" y="0"/>
                  </a:moveTo>
                  <a:lnTo>
                    <a:pt x="100" y="0"/>
                  </a:lnTo>
                  <a:lnTo>
                    <a:pt x="80" y="2"/>
                  </a:lnTo>
                  <a:lnTo>
                    <a:pt x="62" y="8"/>
                  </a:lnTo>
                  <a:lnTo>
                    <a:pt x="44" y="16"/>
                  </a:lnTo>
                  <a:lnTo>
                    <a:pt x="30" y="28"/>
                  </a:lnTo>
                  <a:lnTo>
                    <a:pt x="18" y="44"/>
                  </a:lnTo>
                  <a:lnTo>
                    <a:pt x="8" y="60"/>
                  </a:lnTo>
                  <a:lnTo>
                    <a:pt x="2" y="8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120"/>
                  </a:lnTo>
                  <a:lnTo>
                    <a:pt x="8" y="138"/>
                  </a:lnTo>
                  <a:lnTo>
                    <a:pt x="18" y="156"/>
                  </a:lnTo>
                  <a:lnTo>
                    <a:pt x="30" y="170"/>
                  </a:lnTo>
                  <a:lnTo>
                    <a:pt x="44" y="182"/>
                  </a:lnTo>
                  <a:lnTo>
                    <a:pt x="62" y="192"/>
                  </a:lnTo>
                  <a:lnTo>
                    <a:pt x="80" y="198"/>
                  </a:lnTo>
                  <a:lnTo>
                    <a:pt x="100" y="200"/>
                  </a:lnTo>
                  <a:lnTo>
                    <a:pt x="1223" y="200"/>
                  </a:lnTo>
                  <a:lnTo>
                    <a:pt x="1223" y="200"/>
                  </a:lnTo>
                  <a:lnTo>
                    <a:pt x="1243" y="198"/>
                  </a:lnTo>
                  <a:lnTo>
                    <a:pt x="1263" y="192"/>
                  </a:lnTo>
                  <a:lnTo>
                    <a:pt x="1279" y="182"/>
                  </a:lnTo>
                  <a:lnTo>
                    <a:pt x="1293" y="170"/>
                  </a:lnTo>
                  <a:lnTo>
                    <a:pt x="1305" y="156"/>
                  </a:lnTo>
                  <a:lnTo>
                    <a:pt x="1315" y="138"/>
                  </a:lnTo>
                  <a:lnTo>
                    <a:pt x="1321" y="120"/>
                  </a:lnTo>
                  <a:lnTo>
                    <a:pt x="1323" y="100"/>
                  </a:lnTo>
                  <a:lnTo>
                    <a:pt x="1323" y="100"/>
                  </a:lnTo>
                  <a:lnTo>
                    <a:pt x="1321" y="80"/>
                  </a:lnTo>
                  <a:lnTo>
                    <a:pt x="1315" y="60"/>
                  </a:lnTo>
                  <a:lnTo>
                    <a:pt x="1305" y="44"/>
                  </a:lnTo>
                  <a:lnTo>
                    <a:pt x="1293" y="28"/>
                  </a:lnTo>
                  <a:lnTo>
                    <a:pt x="1279" y="16"/>
                  </a:lnTo>
                  <a:lnTo>
                    <a:pt x="1263" y="8"/>
                  </a:lnTo>
                  <a:lnTo>
                    <a:pt x="1243" y="2"/>
                  </a:lnTo>
                  <a:lnTo>
                    <a:pt x="1223" y="0"/>
                  </a:lnTo>
                  <a:lnTo>
                    <a:pt x="100" y="0"/>
                  </a:lnTo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Line 293">
              <a:extLst>
                <a:ext uri="{FF2B5EF4-FFF2-40B4-BE49-F238E27FC236}">
                  <a16:creationId xmlns:a16="http://schemas.microsoft.com/office/drawing/2014/main" xmlns="" id="{C48C2626-9DFB-42DD-B433-FE47B88004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2" y="2037"/>
              <a:ext cx="0" cy="0"/>
            </a:xfrm>
            <a:prstGeom prst="line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CE673A-47C5-4445-9D86-1930F9D86460}"/>
              </a:ext>
            </a:extLst>
          </p:cNvPr>
          <p:cNvSpPr txBox="1"/>
          <p:nvPr/>
        </p:nvSpPr>
        <p:spPr>
          <a:xfrm>
            <a:off x="319617" y="1982807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2E912D02-4514-4923-9239-ACD283D74D59}"/>
              </a:ext>
            </a:extLst>
          </p:cNvPr>
          <p:cNvSpPr/>
          <p:nvPr/>
        </p:nvSpPr>
        <p:spPr>
          <a:xfrm>
            <a:off x="319617" y="5144744"/>
            <a:ext cx="1834156" cy="276999"/>
          </a:xfrm>
          <a:prstGeom prst="rect">
            <a:avLst/>
          </a:prstGeom>
          <a:solidFill>
            <a:srgbClr val="41CED9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Факты о компоненте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ABF2312A-EC37-440D-8A40-4EC86332320E}"/>
              </a:ext>
            </a:extLst>
          </p:cNvPr>
          <p:cNvSpPr/>
          <p:nvPr/>
        </p:nvSpPr>
        <p:spPr>
          <a:xfrm>
            <a:off x="191783" y="264172"/>
            <a:ext cx="9887881" cy="867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Кабинет управления протоколом заседаний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001111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572" y="997226"/>
            <a:ext cx="6974428" cy="53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8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7653F034-2DA1-4398-9165-A6CE668AD87B}"/>
              </a:ext>
            </a:extLst>
          </p:cNvPr>
          <p:cNvSpPr/>
          <p:nvPr/>
        </p:nvSpPr>
        <p:spPr>
          <a:xfrm>
            <a:off x="1" y="5774061"/>
            <a:ext cx="12250372" cy="1083939"/>
          </a:xfrm>
          <a:prstGeom prst="rect">
            <a:avLst/>
          </a:prstGeom>
          <a:solidFill>
            <a:srgbClr val="41CED9">
              <a:alpha val="28000"/>
            </a:srgb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 w="57150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79" name="Rectangle 31">
            <a:extLst>
              <a:ext uri="{FF2B5EF4-FFF2-40B4-BE49-F238E27FC236}">
                <a16:creationId xmlns:a16="http://schemas.microsoft.com/office/drawing/2014/main" xmlns="" id="{5E286E1D-C74E-4DD3-B5A8-800793A0E82F}"/>
              </a:ext>
            </a:extLst>
          </p:cNvPr>
          <p:cNvSpPr/>
          <p:nvPr/>
        </p:nvSpPr>
        <p:spPr>
          <a:xfrm>
            <a:off x="319617" y="6201246"/>
            <a:ext cx="71999" cy="432000"/>
          </a:xfrm>
          <a:prstGeom prst="rect">
            <a:avLst/>
          </a:prstGeom>
          <a:solidFill>
            <a:srgbClr val="41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EFC4969C-DB6E-4FFB-B47B-D954AE4F4CD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7840" y="1263854"/>
          <a:ext cx="5946928" cy="3962400"/>
        </p:xfrm>
        <a:graphic>
          <a:graphicData uri="http://schemas.openxmlformats.org/drawingml/2006/table">
            <a:tbl>
              <a:tblPr/>
              <a:tblGrid>
                <a:gridCol w="59469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11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indent="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41CED9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Все аудио- и видеозаписи совещаний сохраняются </a:t>
                      </a:r>
                      <a:br>
                        <a:rPr lang="ru-R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в реальном времени</a:t>
                      </a:r>
                      <a:r>
                        <a:rPr lang="en-US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ru-R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При этом можно регулировать – какую часть совещания записывать</a:t>
                      </a:r>
                      <a:r>
                        <a:rPr lang="en-US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а какую нет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41CED9"/>
                        </a:buClr>
                        <a:buFont typeface="Arial" panose="020B0604020202020204" pitchFamily="34" charset="0"/>
                        <a:buNone/>
                      </a:pPr>
                      <a:endParaRPr lang="ru-RU" sz="16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41CED9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При необходимости ненужную информацию можно удалить мгновенно и без остатка</a:t>
                      </a:r>
                      <a:endParaRPr lang="en-US" sz="16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41CED9"/>
                        </a:buClr>
                        <a:buFont typeface="Arial" panose="020B0604020202020204" pitchFamily="34" charset="0"/>
                        <a:buNone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41CED9"/>
                        </a:buClr>
                        <a:buFont typeface="Arial" panose="020B0604020202020204" pitchFamily="34" charset="0"/>
                        <a:buNone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Все данные останутся в контуре вашей компании</a:t>
                      </a: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/>
                      </a:r>
                      <a:b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</a:b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а доступ к ним можно разграничить среди сотрудников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41CED9"/>
                        </a:buClr>
                        <a:buFont typeface="Arial" panose="020B0604020202020204" pitchFamily="34" charset="0"/>
                        <a:buNone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41CED9"/>
                        </a:buClr>
                        <a:buFont typeface="Arial" panose="020B0604020202020204" pitchFamily="34" charset="0"/>
                        <a:buNone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itchFamily="34" charset="0"/>
                        </a:rPr>
                        <a:t>Для хранения конфиденциальных данных дополнительно можно использовать «изолированный» сервер</a:t>
                      </a:r>
                      <a:endParaRPr kumimoji="0" lang="en-US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ahom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0F46030D-7414-4DA9-8223-6B9BA730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Единый цифровой архив совещаний</a:t>
            </a:r>
            <a:r>
              <a:rPr lang="ru-RU" altLang="ru-RU" sz="2800" b="1" dirty="0"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/>
            </a:r>
            <a:br>
              <a:rPr lang="ru-RU" altLang="ru-RU" sz="2800" b="1" dirty="0"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</a:br>
            <a:endParaRPr lang="ru-RU" altLang="ru-RU" sz="2800" dirty="0"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DDC5FDC0-B8E2-439C-AF2A-5DB1D119EEF9}"/>
              </a:ext>
            </a:extLst>
          </p:cNvPr>
          <p:cNvSpPr/>
          <p:nvPr/>
        </p:nvSpPr>
        <p:spPr>
          <a:xfrm>
            <a:off x="391457" y="6174576"/>
            <a:ext cx="4605269" cy="468000"/>
          </a:xfrm>
          <a:prstGeom prst="roundRect">
            <a:avLst>
              <a:gd name="adj" fmla="val 5000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Подключение с телефона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и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/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или компьютера</a:t>
            </a:r>
          </a:p>
        </p:txBody>
      </p:sp>
      <p:grpSp>
        <p:nvGrpSpPr>
          <p:cNvPr id="47" name="Group 20">
            <a:extLst>
              <a:ext uri="{FF2B5EF4-FFF2-40B4-BE49-F238E27FC236}">
                <a16:creationId xmlns:a16="http://schemas.microsoft.com/office/drawing/2014/main" xmlns="" id="{ECE55D42-E69B-4A02-ABED-3D3D72B0249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2500" y="4482266"/>
            <a:ext cx="508516" cy="588597"/>
            <a:chOff x="3586" y="1866"/>
            <a:chExt cx="508" cy="588"/>
          </a:xfrm>
          <a:solidFill>
            <a:schemeClr val="bg1"/>
          </a:solidFill>
        </p:grpSpPr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xmlns="" id="{105D044A-0C3A-4D08-AD0A-2CB9B4511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1992"/>
              <a:ext cx="349" cy="125"/>
            </a:xfrm>
            <a:custGeom>
              <a:avLst/>
              <a:gdLst>
                <a:gd name="T0" fmla="*/ 28 w 349"/>
                <a:gd name="T1" fmla="*/ 125 h 125"/>
                <a:gd name="T2" fmla="*/ 28 w 349"/>
                <a:gd name="T3" fmla="*/ 125 h 125"/>
                <a:gd name="T4" fmla="*/ 18 w 349"/>
                <a:gd name="T5" fmla="*/ 123 h 125"/>
                <a:gd name="T6" fmla="*/ 8 w 349"/>
                <a:gd name="T7" fmla="*/ 117 h 125"/>
                <a:gd name="T8" fmla="*/ 2 w 349"/>
                <a:gd name="T9" fmla="*/ 109 h 125"/>
                <a:gd name="T10" fmla="*/ 0 w 349"/>
                <a:gd name="T11" fmla="*/ 99 h 125"/>
                <a:gd name="T12" fmla="*/ 0 w 349"/>
                <a:gd name="T13" fmla="*/ 27 h 125"/>
                <a:gd name="T14" fmla="*/ 0 w 349"/>
                <a:gd name="T15" fmla="*/ 27 h 125"/>
                <a:gd name="T16" fmla="*/ 2 w 349"/>
                <a:gd name="T17" fmla="*/ 17 h 125"/>
                <a:gd name="T18" fmla="*/ 8 w 349"/>
                <a:gd name="T19" fmla="*/ 8 h 125"/>
                <a:gd name="T20" fmla="*/ 18 w 349"/>
                <a:gd name="T21" fmla="*/ 2 h 125"/>
                <a:gd name="T22" fmla="*/ 28 w 349"/>
                <a:gd name="T23" fmla="*/ 0 h 125"/>
                <a:gd name="T24" fmla="*/ 323 w 349"/>
                <a:gd name="T25" fmla="*/ 0 h 125"/>
                <a:gd name="T26" fmla="*/ 323 w 349"/>
                <a:gd name="T27" fmla="*/ 0 h 125"/>
                <a:gd name="T28" fmla="*/ 333 w 349"/>
                <a:gd name="T29" fmla="*/ 2 h 125"/>
                <a:gd name="T30" fmla="*/ 341 w 349"/>
                <a:gd name="T31" fmla="*/ 8 h 125"/>
                <a:gd name="T32" fmla="*/ 347 w 349"/>
                <a:gd name="T33" fmla="*/ 17 h 125"/>
                <a:gd name="T34" fmla="*/ 349 w 349"/>
                <a:gd name="T35" fmla="*/ 27 h 125"/>
                <a:gd name="T36" fmla="*/ 349 w 349"/>
                <a:gd name="T37" fmla="*/ 9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9" h="125">
                  <a:moveTo>
                    <a:pt x="28" y="125"/>
                  </a:moveTo>
                  <a:lnTo>
                    <a:pt x="28" y="125"/>
                  </a:lnTo>
                  <a:lnTo>
                    <a:pt x="18" y="123"/>
                  </a:lnTo>
                  <a:lnTo>
                    <a:pt x="8" y="117"/>
                  </a:lnTo>
                  <a:lnTo>
                    <a:pt x="2" y="109"/>
                  </a:lnTo>
                  <a:lnTo>
                    <a:pt x="0" y="9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33" y="2"/>
                  </a:lnTo>
                  <a:lnTo>
                    <a:pt x="341" y="8"/>
                  </a:lnTo>
                  <a:lnTo>
                    <a:pt x="347" y="17"/>
                  </a:lnTo>
                  <a:lnTo>
                    <a:pt x="349" y="27"/>
                  </a:lnTo>
                  <a:lnTo>
                    <a:pt x="349" y="99"/>
                  </a:lnTo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xmlns="" id="{2127A5F2-749C-44F2-A3D5-6995E6AF0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2117"/>
              <a:ext cx="191" cy="128"/>
            </a:xfrm>
            <a:custGeom>
              <a:avLst/>
              <a:gdLst>
                <a:gd name="T0" fmla="*/ 175 w 191"/>
                <a:gd name="T1" fmla="*/ 128 h 128"/>
                <a:gd name="T2" fmla="*/ 28 w 191"/>
                <a:gd name="T3" fmla="*/ 128 h 128"/>
                <a:gd name="T4" fmla="*/ 28 w 191"/>
                <a:gd name="T5" fmla="*/ 128 h 128"/>
                <a:gd name="T6" fmla="*/ 18 w 191"/>
                <a:gd name="T7" fmla="*/ 126 h 128"/>
                <a:gd name="T8" fmla="*/ 8 w 191"/>
                <a:gd name="T9" fmla="*/ 120 h 128"/>
                <a:gd name="T10" fmla="*/ 4 w 191"/>
                <a:gd name="T11" fmla="*/ 110 h 128"/>
                <a:gd name="T12" fmla="*/ 0 w 191"/>
                <a:gd name="T13" fmla="*/ 100 h 128"/>
                <a:gd name="T14" fmla="*/ 0 w 191"/>
                <a:gd name="T15" fmla="*/ 28 h 128"/>
                <a:gd name="T16" fmla="*/ 0 w 191"/>
                <a:gd name="T17" fmla="*/ 28 h 128"/>
                <a:gd name="T18" fmla="*/ 2 w 191"/>
                <a:gd name="T19" fmla="*/ 18 h 128"/>
                <a:gd name="T20" fmla="*/ 8 w 191"/>
                <a:gd name="T21" fmla="*/ 10 h 128"/>
                <a:gd name="T22" fmla="*/ 18 w 191"/>
                <a:gd name="T23" fmla="*/ 4 h 128"/>
                <a:gd name="T24" fmla="*/ 28 w 191"/>
                <a:gd name="T25" fmla="*/ 0 h 128"/>
                <a:gd name="T26" fmla="*/ 28 w 191"/>
                <a:gd name="T27" fmla="*/ 0 h 128"/>
                <a:gd name="T28" fmla="*/ 191 w 191"/>
                <a:gd name="T2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128">
                  <a:moveTo>
                    <a:pt x="175" y="128"/>
                  </a:moveTo>
                  <a:lnTo>
                    <a:pt x="28" y="128"/>
                  </a:lnTo>
                  <a:lnTo>
                    <a:pt x="28" y="128"/>
                  </a:lnTo>
                  <a:lnTo>
                    <a:pt x="18" y="126"/>
                  </a:lnTo>
                  <a:lnTo>
                    <a:pt x="8" y="120"/>
                  </a:lnTo>
                  <a:lnTo>
                    <a:pt x="4" y="110"/>
                  </a:lnTo>
                  <a:lnTo>
                    <a:pt x="0" y="10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18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91" y="0"/>
                  </a:lnTo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xmlns="" id="{0EC6D0F9-D5B9-4325-9B86-3A1D5AAA7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2245"/>
              <a:ext cx="175" cy="125"/>
            </a:xfrm>
            <a:custGeom>
              <a:avLst/>
              <a:gdLst>
                <a:gd name="T0" fmla="*/ 175 w 175"/>
                <a:gd name="T1" fmla="*/ 125 h 125"/>
                <a:gd name="T2" fmla="*/ 28 w 175"/>
                <a:gd name="T3" fmla="*/ 125 h 125"/>
                <a:gd name="T4" fmla="*/ 28 w 175"/>
                <a:gd name="T5" fmla="*/ 125 h 125"/>
                <a:gd name="T6" fmla="*/ 18 w 175"/>
                <a:gd name="T7" fmla="*/ 123 h 125"/>
                <a:gd name="T8" fmla="*/ 8 w 175"/>
                <a:gd name="T9" fmla="*/ 117 h 125"/>
                <a:gd name="T10" fmla="*/ 4 w 175"/>
                <a:gd name="T11" fmla="*/ 109 h 125"/>
                <a:gd name="T12" fmla="*/ 0 w 175"/>
                <a:gd name="T13" fmla="*/ 97 h 125"/>
                <a:gd name="T14" fmla="*/ 0 w 175"/>
                <a:gd name="T15" fmla="*/ 28 h 125"/>
                <a:gd name="T16" fmla="*/ 0 w 175"/>
                <a:gd name="T17" fmla="*/ 28 h 125"/>
                <a:gd name="T18" fmla="*/ 4 w 175"/>
                <a:gd name="T19" fmla="*/ 16 h 125"/>
                <a:gd name="T20" fmla="*/ 8 w 175"/>
                <a:gd name="T21" fmla="*/ 8 h 125"/>
                <a:gd name="T22" fmla="*/ 18 w 175"/>
                <a:gd name="T23" fmla="*/ 2 h 125"/>
                <a:gd name="T24" fmla="*/ 28 w 175"/>
                <a:gd name="T25" fmla="*/ 0 h 125"/>
                <a:gd name="T26" fmla="*/ 175 w 175"/>
                <a:gd name="T2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" h="125">
                  <a:moveTo>
                    <a:pt x="175" y="125"/>
                  </a:moveTo>
                  <a:lnTo>
                    <a:pt x="28" y="125"/>
                  </a:lnTo>
                  <a:lnTo>
                    <a:pt x="28" y="125"/>
                  </a:lnTo>
                  <a:lnTo>
                    <a:pt x="18" y="123"/>
                  </a:lnTo>
                  <a:lnTo>
                    <a:pt x="8" y="117"/>
                  </a:lnTo>
                  <a:lnTo>
                    <a:pt x="4" y="109"/>
                  </a:lnTo>
                  <a:lnTo>
                    <a:pt x="0" y="97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175" y="0"/>
                  </a:lnTo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xmlns="" id="{1F7CCDDB-819D-4878-9B62-9A93ED2A4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2039"/>
              <a:ext cx="32" cy="32"/>
            </a:xfrm>
            <a:custGeom>
              <a:avLst/>
              <a:gdLst>
                <a:gd name="T0" fmla="*/ 16 w 32"/>
                <a:gd name="T1" fmla="*/ 32 h 32"/>
                <a:gd name="T2" fmla="*/ 16 w 32"/>
                <a:gd name="T3" fmla="*/ 32 h 32"/>
                <a:gd name="T4" fmla="*/ 22 w 32"/>
                <a:gd name="T5" fmla="*/ 30 h 32"/>
                <a:gd name="T6" fmla="*/ 28 w 32"/>
                <a:gd name="T7" fmla="*/ 28 h 32"/>
                <a:gd name="T8" fmla="*/ 30 w 32"/>
                <a:gd name="T9" fmla="*/ 22 h 32"/>
                <a:gd name="T10" fmla="*/ 32 w 32"/>
                <a:gd name="T11" fmla="*/ 16 h 32"/>
                <a:gd name="T12" fmla="*/ 32 w 32"/>
                <a:gd name="T13" fmla="*/ 16 h 32"/>
                <a:gd name="T14" fmla="*/ 30 w 32"/>
                <a:gd name="T15" fmla="*/ 10 h 32"/>
                <a:gd name="T16" fmla="*/ 28 w 32"/>
                <a:gd name="T17" fmla="*/ 4 h 32"/>
                <a:gd name="T18" fmla="*/ 22 w 32"/>
                <a:gd name="T19" fmla="*/ 0 h 32"/>
                <a:gd name="T20" fmla="*/ 16 w 32"/>
                <a:gd name="T21" fmla="*/ 0 h 32"/>
                <a:gd name="T22" fmla="*/ 16 w 32"/>
                <a:gd name="T23" fmla="*/ 0 h 32"/>
                <a:gd name="T24" fmla="*/ 10 w 32"/>
                <a:gd name="T25" fmla="*/ 0 h 32"/>
                <a:gd name="T26" fmla="*/ 4 w 32"/>
                <a:gd name="T27" fmla="*/ 4 h 32"/>
                <a:gd name="T28" fmla="*/ 0 w 32"/>
                <a:gd name="T29" fmla="*/ 10 h 32"/>
                <a:gd name="T30" fmla="*/ 0 w 32"/>
                <a:gd name="T31" fmla="*/ 16 h 32"/>
                <a:gd name="T32" fmla="*/ 0 w 32"/>
                <a:gd name="T33" fmla="*/ 16 h 32"/>
                <a:gd name="T34" fmla="*/ 0 w 32"/>
                <a:gd name="T35" fmla="*/ 22 h 32"/>
                <a:gd name="T36" fmla="*/ 4 w 32"/>
                <a:gd name="T37" fmla="*/ 28 h 32"/>
                <a:gd name="T38" fmla="*/ 10 w 32"/>
                <a:gd name="T39" fmla="*/ 30 h 32"/>
                <a:gd name="T40" fmla="*/ 16 w 32"/>
                <a:gd name="T41" fmla="*/ 32 h 32"/>
                <a:gd name="T42" fmla="*/ 16 w 32"/>
                <a:gd name="T4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16" y="32"/>
                  </a:lnTo>
                  <a:lnTo>
                    <a:pt x="22" y="30"/>
                  </a:lnTo>
                  <a:lnTo>
                    <a:pt x="28" y="28"/>
                  </a:lnTo>
                  <a:lnTo>
                    <a:pt x="30" y="22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10" y="30"/>
                  </a:lnTo>
                  <a:lnTo>
                    <a:pt x="16" y="32"/>
                  </a:lnTo>
                  <a:lnTo>
                    <a:pt x="16" y="3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xmlns="" id="{F5C7984C-0084-48A6-B902-9C76CB6E1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2165"/>
              <a:ext cx="32" cy="32"/>
            </a:xfrm>
            <a:custGeom>
              <a:avLst/>
              <a:gdLst>
                <a:gd name="T0" fmla="*/ 16 w 32"/>
                <a:gd name="T1" fmla="*/ 32 h 32"/>
                <a:gd name="T2" fmla="*/ 16 w 32"/>
                <a:gd name="T3" fmla="*/ 32 h 32"/>
                <a:gd name="T4" fmla="*/ 22 w 32"/>
                <a:gd name="T5" fmla="*/ 32 h 32"/>
                <a:gd name="T6" fmla="*/ 28 w 32"/>
                <a:gd name="T7" fmla="*/ 28 h 32"/>
                <a:gd name="T8" fmla="*/ 30 w 32"/>
                <a:gd name="T9" fmla="*/ 22 h 32"/>
                <a:gd name="T10" fmla="*/ 32 w 32"/>
                <a:gd name="T11" fmla="*/ 16 h 32"/>
                <a:gd name="T12" fmla="*/ 32 w 32"/>
                <a:gd name="T13" fmla="*/ 16 h 32"/>
                <a:gd name="T14" fmla="*/ 30 w 32"/>
                <a:gd name="T15" fmla="*/ 10 h 32"/>
                <a:gd name="T16" fmla="*/ 28 w 32"/>
                <a:gd name="T17" fmla="*/ 4 h 32"/>
                <a:gd name="T18" fmla="*/ 22 w 32"/>
                <a:gd name="T19" fmla="*/ 2 h 32"/>
                <a:gd name="T20" fmla="*/ 16 w 32"/>
                <a:gd name="T21" fmla="*/ 0 h 32"/>
                <a:gd name="T22" fmla="*/ 16 w 32"/>
                <a:gd name="T23" fmla="*/ 0 h 32"/>
                <a:gd name="T24" fmla="*/ 10 w 32"/>
                <a:gd name="T25" fmla="*/ 2 h 32"/>
                <a:gd name="T26" fmla="*/ 4 w 32"/>
                <a:gd name="T27" fmla="*/ 4 h 32"/>
                <a:gd name="T28" fmla="*/ 0 w 32"/>
                <a:gd name="T29" fmla="*/ 10 h 32"/>
                <a:gd name="T30" fmla="*/ 0 w 32"/>
                <a:gd name="T31" fmla="*/ 16 h 32"/>
                <a:gd name="T32" fmla="*/ 0 w 32"/>
                <a:gd name="T33" fmla="*/ 16 h 32"/>
                <a:gd name="T34" fmla="*/ 0 w 32"/>
                <a:gd name="T35" fmla="*/ 22 h 32"/>
                <a:gd name="T36" fmla="*/ 4 w 32"/>
                <a:gd name="T37" fmla="*/ 28 h 32"/>
                <a:gd name="T38" fmla="*/ 10 w 32"/>
                <a:gd name="T39" fmla="*/ 32 h 32"/>
                <a:gd name="T40" fmla="*/ 16 w 32"/>
                <a:gd name="T41" fmla="*/ 32 h 32"/>
                <a:gd name="T42" fmla="*/ 16 w 32"/>
                <a:gd name="T4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16" y="32"/>
                  </a:lnTo>
                  <a:lnTo>
                    <a:pt x="22" y="32"/>
                  </a:lnTo>
                  <a:lnTo>
                    <a:pt x="28" y="28"/>
                  </a:lnTo>
                  <a:lnTo>
                    <a:pt x="30" y="22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16" y="3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xmlns="" id="{440A72D0-87C7-4861-A889-8BDFF972B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2291"/>
              <a:ext cx="32" cy="33"/>
            </a:xfrm>
            <a:custGeom>
              <a:avLst/>
              <a:gdLst>
                <a:gd name="T0" fmla="*/ 16 w 32"/>
                <a:gd name="T1" fmla="*/ 33 h 33"/>
                <a:gd name="T2" fmla="*/ 16 w 32"/>
                <a:gd name="T3" fmla="*/ 33 h 33"/>
                <a:gd name="T4" fmla="*/ 22 w 32"/>
                <a:gd name="T5" fmla="*/ 31 h 33"/>
                <a:gd name="T6" fmla="*/ 28 w 32"/>
                <a:gd name="T7" fmla="*/ 27 h 33"/>
                <a:gd name="T8" fmla="*/ 30 w 32"/>
                <a:gd name="T9" fmla="*/ 23 h 33"/>
                <a:gd name="T10" fmla="*/ 32 w 32"/>
                <a:gd name="T11" fmla="*/ 16 h 33"/>
                <a:gd name="T12" fmla="*/ 32 w 32"/>
                <a:gd name="T13" fmla="*/ 16 h 33"/>
                <a:gd name="T14" fmla="*/ 30 w 32"/>
                <a:gd name="T15" fmla="*/ 10 h 33"/>
                <a:gd name="T16" fmla="*/ 28 w 32"/>
                <a:gd name="T17" fmla="*/ 6 h 33"/>
                <a:gd name="T18" fmla="*/ 22 w 32"/>
                <a:gd name="T19" fmla="*/ 2 h 33"/>
                <a:gd name="T20" fmla="*/ 16 w 32"/>
                <a:gd name="T21" fmla="*/ 0 h 33"/>
                <a:gd name="T22" fmla="*/ 16 w 32"/>
                <a:gd name="T23" fmla="*/ 0 h 33"/>
                <a:gd name="T24" fmla="*/ 10 w 32"/>
                <a:gd name="T25" fmla="*/ 2 h 33"/>
                <a:gd name="T26" fmla="*/ 4 w 32"/>
                <a:gd name="T27" fmla="*/ 6 h 33"/>
                <a:gd name="T28" fmla="*/ 0 w 32"/>
                <a:gd name="T29" fmla="*/ 10 h 33"/>
                <a:gd name="T30" fmla="*/ 0 w 32"/>
                <a:gd name="T31" fmla="*/ 16 h 33"/>
                <a:gd name="T32" fmla="*/ 0 w 32"/>
                <a:gd name="T33" fmla="*/ 16 h 33"/>
                <a:gd name="T34" fmla="*/ 0 w 32"/>
                <a:gd name="T35" fmla="*/ 23 h 33"/>
                <a:gd name="T36" fmla="*/ 4 w 32"/>
                <a:gd name="T37" fmla="*/ 27 h 33"/>
                <a:gd name="T38" fmla="*/ 10 w 32"/>
                <a:gd name="T39" fmla="*/ 31 h 33"/>
                <a:gd name="T40" fmla="*/ 16 w 32"/>
                <a:gd name="T41" fmla="*/ 33 h 33"/>
                <a:gd name="T42" fmla="*/ 16 w 32"/>
                <a:gd name="T4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" h="33">
                  <a:moveTo>
                    <a:pt x="16" y="33"/>
                  </a:moveTo>
                  <a:lnTo>
                    <a:pt x="16" y="33"/>
                  </a:lnTo>
                  <a:lnTo>
                    <a:pt x="22" y="31"/>
                  </a:lnTo>
                  <a:lnTo>
                    <a:pt x="28" y="27"/>
                  </a:lnTo>
                  <a:lnTo>
                    <a:pt x="30" y="23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4" y="27"/>
                  </a:lnTo>
                  <a:lnTo>
                    <a:pt x="10" y="31"/>
                  </a:lnTo>
                  <a:lnTo>
                    <a:pt x="16" y="33"/>
                  </a:lnTo>
                  <a:lnTo>
                    <a:pt x="16" y="3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xmlns="" id="{7C503940-0BB7-48B2-ABE6-649583752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1866"/>
              <a:ext cx="349" cy="126"/>
            </a:xfrm>
            <a:custGeom>
              <a:avLst/>
              <a:gdLst>
                <a:gd name="T0" fmla="*/ 28 w 349"/>
                <a:gd name="T1" fmla="*/ 0 h 126"/>
                <a:gd name="T2" fmla="*/ 323 w 349"/>
                <a:gd name="T3" fmla="*/ 0 h 126"/>
                <a:gd name="T4" fmla="*/ 323 w 349"/>
                <a:gd name="T5" fmla="*/ 0 h 126"/>
                <a:gd name="T6" fmla="*/ 333 w 349"/>
                <a:gd name="T7" fmla="*/ 2 h 126"/>
                <a:gd name="T8" fmla="*/ 341 w 349"/>
                <a:gd name="T9" fmla="*/ 8 h 126"/>
                <a:gd name="T10" fmla="*/ 347 w 349"/>
                <a:gd name="T11" fmla="*/ 16 h 126"/>
                <a:gd name="T12" fmla="*/ 349 w 349"/>
                <a:gd name="T13" fmla="*/ 28 h 126"/>
                <a:gd name="T14" fmla="*/ 349 w 349"/>
                <a:gd name="T15" fmla="*/ 98 h 126"/>
                <a:gd name="T16" fmla="*/ 349 w 349"/>
                <a:gd name="T17" fmla="*/ 98 h 126"/>
                <a:gd name="T18" fmla="*/ 347 w 349"/>
                <a:gd name="T19" fmla="*/ 110 h 126"/>
                <a:gd name="T20" fmla="*/ 341 w 349"/>
                <a:gd name="T21" fmla="*/ 118 h 126"/>
                <a:gd name="T22" fmla="*/ 333 w 349"/>
                <a:gd name="T23" fmla="*/ 124 h 126"/>
                <a:gd name="T24" fmla="*/ 323 w 349"/>
                <a:gd name="T25" fmla="*/ 126 h 126"/>
                <a:gd name="T26" fmla="*/ 28 w 349"/>
                <a:gd name="T27" fmla="*/ 126 h 126"/>
                <a:gd name="T28" fmla="*/ 28 w 349"/>
                <a:gd name="T29" fmla="*/ 126 h 126"/>
                <a:gd name="T30" fmla="*/ 18 w 349"/>
                <a:gd name="T31" fmla="*/ 124 h 126"/>
                <a:gd name="T32" fmla="*/ 8 w 349"/>
                <a:gd name="T33" fmla="*/ 118 h 126"/>
                <a:gd name="T34" fmla="*/ 2 w 349"/>
                <a:gd name="T35" fmla="*/ 110 h 126"/>
                <a:gd name="T36" fmla="*/ 0 w 349"/>
                <a:gd name="T37" fmla="*/ 98 h 126"/>
                <a:gd name="T38" fmla="*/ 0 w 349"/>
                <a:gd name="T39" fmla="*/ 28 h 126"/>
                <a:gd name="T40" fmla="*/ 0 w 349"/>
                <a:gd name="T41" fmla="*/ 28 h 126"/>
                <a:gd name="T42" fmla="*/ 2 w 349"/>
                <a:gd name="T43" fmla="*/ 16 h 126"/>
                <a:gd name="T44" fmla="*/ 8 w 349"/>
                <a:gd name="T45" fmla="*/ 8 h 126"/>
                <a:gd name="T46" fmla="*/ 18 w 349"/>
                <a:gd name="T47" fmla="*/ 2 h 126"/>
                <a:gd name="T48" fmla="*/ 28 w 349"/>
                <a:gd name="T49" fmla="*/ 0 h 126"/>
                <a:gd name="T50" fmla="*/ 28 w 349"/>
                <a:gd name="T5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126">
                  <a:moveTo>
                    <a:pt x="28" y="0"/>
                  </a:moveTo>
                  <a:lnTo>
                    <a:pt x="323" y="0"/>
                  </a:lnTo>
                  <a:lnTo>
                    <a:pt x="323" y="0"/>
                  </a:lnTo>
                  <a:lnTo>
                    <a:pt x="333" y="2"/>
                  </a:lnTo>
                  <a:lnTo>
                    <a:pt x="341" y="8"/>
                  </a:lnTo>
                  <a:lnTo>
                    <a:pt x="347" y="16"/>
                  </a:lnTo>
                  <a:lnTo>
                    <a:pt x="349" y="28"/>
                  </a:lnTo>
                  <a:lnTo>
                    <a:pt x="349" y="98"/>
                  </a:lnTo>
                  <a:lnTo>
                    <a:pt x="349" y="98"/>
                  </a:lnTo>
                  <a:lnTo>
                    <a:pt x="347" y="110"/>
                  </a:lnTo>
                  <a:lnTo>
                    <a:pt x="341" y="118"/>
                  </a:lnTo>
                  <a:lnTo>
                    <a:pt x="333" y="124"/>
                  </a:lnTo>
                  <a:lnTo>
                    <a:pt x="323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18" y="124"/>
                  </a:lnTo>
                  <a:lnTo>
                    <a:pt x="8" y="118"/>
                  </a:lnTo>
                  <a:lnTo>
                    <a:pt x="2" y="110"/>
                  </a:lnTo>
                  <a:lnTo>
                    <a:pt x="0" y="9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xmlns="" id="{425CFE15-11F2-4BDC-9374-F1407E473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1912"/>
              <a:ext cx="32" cy="34"/>
            </a:xfrm>
            <a:custGeom>
              <a:avLst/>
              <a:gdLst>
                <a:gd name="T0" fmla="*/ 16 w 32"/>
                <a:gd name="T1" fmla="*/ 34 h 34"/>
                <a:gd name="T2" fmla="*/ 16 w 32"/>
                <a:gd name="T3" fmla="*/ 34 h 34"/>
                <a:gd name="T4" fmla="*/ 22 w 32"/>
                <a:gd name="T5" fmla="*/ 32 h 34"/>
                <a:gd name="T6" fmla="*/ 28 w 32"/>
                <a:gd name="T7" fmla="*/ 28 h 34"/>
                <a:gd name="T8" fmla="*/ 30 w 32"/>
                <a:gd name="T9" fmla="*/ 24 h 34"/>
                <a:gd name="T10" fmla="*/ 32 w 32"/>
                <a:gd name="T11" fmla="*/ 18 h 34"/>
                <a:gd name="T12" fmla="*/ 32 w 32"/>
                <a:gd name="T13" fmla="*/ 18 h 34"/>
                <a:gd name="T14" fmla="*/ 30 w 32"/>
                <a:gd name="T15" fmla="*/ 10 h 34"/>
                <a:gd name="T16" fmla="*/ 28 w 32"/>
                <a:gd name="T17" fmla="*/ 6 h 34"/>
                <a:gd name="T18" fmla="*/ 22 w 32"/>
                <a:gd name="T19" fmla="*/ 2 h 34"/>
                <a:gd name="T20" fmla="*/ 16 w 32"/>
                <a:gd name="T21" fmla="*/ 0 h 34"/>
                <a:gd name="T22" fmla="*/ 16 w 32"/>
                <a:gd name="T23" fmla="*/ 0 h 34"/>
                <a:gd name="T24" fmla="*/ 10 w 32"/>
                <a:gd name="T25" fmla="*/ 2 h 34"/>
                <a:gd name="T26" fmla="*/ 4 w 32"/>
                <a:gd name="T27" fmla="*/ 6 h 34"/>
                <a:gd name="T28" fmla="*/ 0 w 32"/>
                <a:gd name="T29" fmla="*/ 10 h 34"/>
                <a:gd name="T30" fmla="*/ 0 w 32"/>
                <a:gd name="T31" fmla="*/ 18 h 34"/>
                <a:gd name="T32" fmla="*/ 0 w 32"/>
                <a:gd name="T33" fmla="*/ 18 h 34"/>
                <a:gd name="T34" fmla="*/ 0 w 32"/>
                <a:gd name="T35" fmla="*/ 24 h 34"/>
                <a:gd name="T36" fmla="*/ 4 w 32"/>
                <a:gd name="T37" fmla="*/ 28 h 34"/>
                <a:gd name="T38" fmla="*/ 10 w 32"/>
                <a:gd name="T39" fmla="*/ 32 h 34"/>
                <a:gd name="T40" fmla="*/ 16 w 32"/>
                <a:gd name="T41" fmla="*/ 34 h 34"/>
                <a:gd name="T42" fmla="*/ 16 w 32"/>
                <a:gd name="T4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" h="34">
                  <a:moveTo>
                    <a:pt x="16" y="34"/>
                  </a:moveTo>
                  <a:lnTo>
                    <a:pt x="16" y="34"/>
                  </a:lnTo>
                  <a:lnTo>
                    <a:pt x="22" y="32"/>
                  </a:lnTo>
                  <a:lnTo>
                    <a:pt x="28" y="28"/>
                  </a:lnTo>
                  <a:lnTo>
                    <a:pt x="30" y="24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6" y="34"/>
                  </a:lnTo>
                  <a:lnTo>
                    <a:pt x="16" y="3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xmlns="" id="{11D5A7AC-BA70-4B74-8366-B43A90581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1912"/>
              <a:ext cx="31" cy="34"/>
            </a:xfrm>
            <a:custGeom>
              <a:avLst/>
              <a:gdLst>
                <a:gd name="T0" fmla="*/ 16 w 31"/>
                <a:gd name="T1" fmla="*/ 34 h 34"/>
                <a:gd name="T2" fmla="*/ 16 w 31"/>
                <a:gd name="T3" fmla="*/ 34 h 34"/>
                <a:gd name="T4" fmla="*/ 22 w 31"/>
                <a:gd name="T5" fmla="*/ 32 h 34"/>
                <a:gd name="T6" fmla="*/ 27 w 31"/>
                <a:gd name="T7" fmla="*/ 28 h 34"/>
                <a:gd name="T8" fmla="*/ 31 w 31"/>
                <a:gd name="T9" fmla="*/ 24 h 34"/>
                <a:gd name="T10" fmla="*/ 31 w 31"/>
                <a:gd name="T11" fmla="*/ 18 h 34"/>
                <a:gd name="T12" fmla="*/ 31 w 31"/>
                <a:gd name="T13" fmla="*/ 18 h 34"/>
                <a:gd name="T14" fmla="*/ 31 w 31"/>
                <a:gd name="T15" fmla="*/ 10 h 34"/>
                <a:gd name="T16" fmla="*/ 27 w 31"/>
                <a:gd name="T17" fmla="*/ 6 h 34"/>
                <a:gd name="T18" fmla="*/ 22 w 31"/>
                <a:gd name="T19" fmla="*/ 2 h 34"/>
                <a:gd name="T20" fmla="*/ 16 w 31"/>
                <a:gd name="T21" fmla="*/ 0 h 34"/>
                <a:gd name="T22" fmla="*/ 16 w 31"/>
                <a:gd name="T23" fmla="*/ 0 h 34"/>
                <a:gd name="T24" fmla="*/ 10 w 31"/>
                <a:gd name="T25" fmla="*/ 2 h 34"/>
                <a:gd name="T26" fmla="*/ 4 w 31"/>
                <a:gd name="T27" fmla="*/ 6 h 34"/>
                <a:gd name="T28" fmla="*/ 2 w 31"/>
                <a:gd name="T29" fmla="*/ 10 h 34"/>
                <a:gd name="T30" fmla="*/ 0 w 31"/>
                <a:gd name="T31" fmla="*/ 18 h 34"/>
                <a:gd name="T32" fmla="*/ 0 w 31"/>
                <a:gd name="T33" fmla="*/ 18 h 34"/>
                <a:gd name="T34" fmla="*/ 2 w 31"/>
                <a:gd name="T35" fmla="*/ 24 h 34"/>
                <a:gd name="T36" fmla="*/ 4 w 31"/>
                <a:gd name="T37" fmla="*/ 28 h 34"/>
                <a:gd name="T38" fmla="*/ 10 w 31"/>
                <a:gd name="T39" fmla="*/ 32 h 34"/>
                <a:gd name="T40" fmla="*/ 16 w 31"/>
                <a:gd name="T41" fmla="*/ 34 h 34"/>
                <a:gd name="T42" fmla="*/ 16 w 31"/>
                <a:gd name="T4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34">
                  <a:moveTo>
                    <a:pt x="16" y="34"/>
                  </a:moveTo>
                  <a:lnTo>
                    <a:pt x="16" y="34"/>
                  </a:lnTo>
                  <a:lnTo>
                    <a:pt x="22" y="32"/>
                  </a:lnTo>
                  <a:lnTo>
                    <a:pt x="27" y="28"/>
                  </a:lnTo>
                  <a:lnTo>
                    <a:pt x="31" y="24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6" y="34"/>
                  </a:lnTo>
                  <a:lnTo>
                    <a:pt x="16" y="3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xmlns="" id="{2C972C25-014D-4645-A0BF-547ECC227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2165"/>
              <a:ext cx="31" cy="32"/>
            </a:xfrm>
            <a:custGeom>
              <a:avLst/>
              <a:gdLst>
                <a:gd name="T0" fmla="*/ 16 w 31"/>
                <a:gd name="T1" fmla="*/ 32 h 32"/>
                <a:gd name="T2" fmla="*/ 16 w 31"/>
                <a:gd name="T3" fmla="*/ 32 h 32"/>
                <a:gd name="T4" fmla="*/ 22 w 31"/>
                <a:gd name="T5" fmla="*/ 32 h 32"/>
                <a:gd name="T6" fmla="*/ 27 w 31"/>
                <a:gd name="T7" fmla="*/ 28 h 32"/>
                <a:gd name="T8" fmla="*/ 31 w 31"/>
                <a:gd name="T9" fmla="*/ 22 h 32"/>
                <a:gd name="T10" fmla="*/ 31 w 31"/>
                <a:gd name="T11" fmla="*/ 16 h 32"/>
                <a:gd name="T12" fmla="*/ 31 w 31"/>
                <a:gd name="T13" fmla="*/ 16 h 32"/>
                <a:gd name="T14" fmla="*/ 31 w 31"/>
                <a:gd name="T15" fmla="*/ 10 h 32"/>
                <a:gd name="T16" fmla="*/ 27 w 31"/>
                <a:gd name="T17" fmla="*/ 4 h 32"/>
                <a:gd name="T18" fmla="*/ 22 w 31"/>
                <a:gd name="T19" fmla="*/ 2 h 32"/>
                <a:gd name="T20" fmla="*/ 16 w 31"/>
                <a:gd name="T21" fmla="*/ 0 h 32"/>
                <a:gd name="T22" fmla="*/ 16 w 31"/>
                <a:gd name="T23" fmla="*/ 0 h 32"/>
                <a:gd name="T24" fmla="*/ 10 w 31"/>
                <a:gd name="T25" fmla="*/ 2 h 32"/>
                <a:gd name="T26" fmla="*/ 4 w 31"/>
                <a:gd name="T27" fmla="*/ 4 h 32"/>
                <a:gd name="T28" fmla="*/ 2 w 31"/>
                <a:gd name="T29" fmla="*/ 10 h 32"/>
                <a:gd name="T30" fmla="*/ 0 w 31"/>
                <a:gd name="T31" fmla="*/ 16 h 32"/>
                <a:gd name="T32" fmla="*/ 0 w 31"/>
                <a:gd name="T33" fmla="*/ 16 h 32"/>
                <a:gd name="T34" fmla="*/ 2 w 31"/>
                <a:gd name="T35" fmla="*/ 22 h 32"/>
                <a:gd name="T36" fmla="*/ 4 w 31"/>
                <a:gd name="T37" fmla="*/ 28 h 32"/>
                <a:gd name="T38" fmla="*/ 10 w 31"/>
                <a:gd name="T39" fmla="*/ 32 h 32"/>
                <a:gd name="T40" fmla="*/ 16 w 31"/>
                <a:gd name="T41" fmla="*/ 32 h 32"/>
                <a:gd name="T42" fmla="*/ 16 w 31"/>
                <a:gd name="T4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32">
                  <a:moveTo>
                    <a:pt x="16" y="32"/>
                  </a:moveTo>
                  <a:lnTo>
                    <a:pt x="16" y="32"/>
                  </a:lnTo>
                  <a:lnTo>
                    <a:pt x="22" y="32"/>
                  </a:lnTo>
                  <a:lnTo>
                    <a:pt x="27" y="28"/>
                  </a:lnTo>
                  <a:lnTo>
                    <a:pt x="31" y="22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0"/>
                  </a:lnTo>
                  <a:lnTo>
                    <a:pt x="27" y="4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16" y="3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xmlns="" id="{2BD6BACC-E67B-4F20-BAAF-4F4D726F4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7" y="2071"/>
              <a:ext cx="317" cy="383"/>
            </a:xfrm>
            <a:custGeom>
              <a:avLst/>
              <a:gdLst>
                <a:gd name="T0" fmla="*/ 0 w 317"/>
                <a:gd name="T1" fmla="*/ 0 h 383"/>
                <a:gd name="T2" fmla="*/ 96 w 317"/>
                <a:gd name="T3" fmla="*/ 0 h 383"/>
                <a:gd name="T4" fmla="*/ 116 w 317"/>
                <a:gd name="T5" fmla="*/ 32 h 383"/>
                <a:gd name="T6" fmla="*/ 317 w 317"/>
                <a:gd name="T7" fmla="*/ 32 h 383"/>
                <a:gd name="T8" fmla="*/ 317 w 317"/>
                <a:gd name="T9" fmla="*/ 383 h 383"/>
                <a:gd name="T10" fmla="*/ 0 w 317"/>
                <a:gd name="T11" fmla="*/ 383 h 383"/>
                <a:gd name="T12" fmla="*/ 0 w 317"/>
                <a:gd name="T1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7" h="383">
                  <a:moveTo>
                    <a:pt x="0" y="0"/>
                  </a:moveTo>
                  <a:lnTo>
                    <a:pt x="96" y="0"/>
                  </a:lnTo>
                  <a:lnTo>
                    <a:pt x="116" y="32"/>
                  </a:lnTo>
                  <a:lnTo>
                    <a:pt x="317" y="32"/>
                  </a:lnTo>
                  <a:lnTo>
                    <a:pt x="317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Line 32">
              <a:extLst>
                <a:ext uri="{FF2B5EF4-FFF2-40B4-BE49-F238E27FC236}">
                  <a16:creationId xmlns:a16="http://schemas.microsoft.com/office/drawing/2014/main" xmlns="" id="{C1FE4A10-CAB7-4B1A-AECC-4B8307A958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5" y="2314"/>
              <a:ext cx="253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Line 33">
              <a:extLst>
                <a:ext uri="{FF2B5EF4-FFF2-40B4-BE49-F238E27FC236}">
                  <a16:creationId xmlns:a16="http://schemas.microsoft.com/office/drawing/2014/main" xmlns="" id="{B315A54D-7DD8-4F16-9D10-9CF69E2D7A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5" y="2354"/>
              <a:ext cx="253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Line 34">
              <a:extLst>
                <a:ext uri="{FF2B5EF4-FFF2-40B4-BE49-F238E27FC236}">
                  <a16:creationId xmlns:a16="http://schemas.microsoft.com/office/drawing/2014/main" xmlns="" id="{F06CD8AB-2E9E-413A-BDF4-30536FD1B7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5" y="2396"/>
              <a:ext cx="253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Line 35">
              <a:extLst>
                <a:ext uri="{FF2B5EF4-FFF2-40B4-BE49-F238E27FC236}">
                  <a16:creationId xmlns:a16="http://schemas.microsoft.com/office/drawing/2014/main" xmlns="" id="{DFA9F725-3F59-4A82-A423-BC42ED22E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3" y="2179"/>
              <a:ext cx="0" cy="56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Line 36">
              <a:extLst>
                <a:ext uri="{FF2B5EF4-FFF2-40B4-BE49-F238E27FC236}">
                  <a16:creationId xmlns:a16="http://schemas.microsoft.com/office/drawing/2014/main" xmlns="" id="{5EB0C1D5-AF7B-4074-A69D-6681F8E5CA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3" y="2131"/>
              <a:ext cx="0" cy="152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Line 37">
              <a:extLst>
                <a:ext uri="{FF2B5EF4-FFF2-40B4-BE49-F238E27FC236}">
                  <a16:creationId xmlns:a16="http://schemas.microsoft.com/office/drawing/2014/main" xmlns="" id="{A2E4917A-991E-4137-BA19-3A70D04B2B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3" y="2153"/>
              <a:ext cx="0" cy="108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Line 38">
              <a:extLst>
                <a:ext uri="{FF2B5EF4-FFF2-40B4-BE49-F238E27FC236}">
                  <a16:creationId xmlns:a16="http://schemas.microsoft.com/office/drawing/2014/main" xmlns="" id="{5B940F97-5BC1-45CC-A3DF-EAC701EAC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0" y="2161"/>
              <a:ext cx="0" cy="92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Line 39">
              <a:extLst>
                <a:ext uri="{FF2B5EF4-FFF2-40B4-BE49-F238E27FC236}">
                  <a16:creationId xmlns:a16="http://schemas.microsoft.com/office/drawing/2014/main" xmlns="" id="{A7BBD874-C0C2-4889-9A5C-43B48E828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0" y="2187"/>
              <a:ext cx="0" cy="4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Line 40">
              <a:extLst>
                <a:ext uri="{FF2B5EF4-FFF2-40B4-BE49-F238E27FC236}">
                  <a16:creationId xmlns:a16="http://schemas.microsoft.com/office/drawing/2014/main" xmlns="" id="{25DC11EF-98EF-4424-A4C7-24E3309739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5" y="2197"/>
              <a:ext cx="0" cy="2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xmlns="" id="{A2D9283B-2B10-4944-A067-BEF8C48DCE0F}"/>
              </a:ext>
            </a:extLst>
          </p:cNvPr>
          <p:cNvSpPr/>
          <p:nvPr/>
        </p:nvSpPr>
        <p:spPr>
          <a:xfrm>
            <a:off x="4052551" y="6201246"/>
            <a:ext cx="3063148" cy="468000"/>
          </a:xfrm>
          <a:prstGeom prst="roundRect">
            <a:avLst>
              <a:gd name="adj" fmla="val 5000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Безопасное хранение данных</a:t>
            </a:r>
          </a:p>
        </p:txBody>
      </p:sp>
      <p:sp>
        <p:nvSpPr>
          <p:cNvPr id="81" name="Rectangle 31">
            <a:extLst>
              <a:ext uri="{FF2B5EF4-FFF2-40B4-BE49-F238E27FC236}">
                <a16:creationId xmlns:a16="http://schemas.microsoft.com/office/drawing/2014/main" xmlns="" id="{711FD0A8-27AB-4E5F-BBDD-45FF82394183}"/>
              </a:ext>
            </a:extLst>
          </p:cNvPr>
          <p:cNvSpPr/>
          <p:nvPr/>
        </p:nvSpPr>
        <p:spPr>
          <a:xfrm>
            <a:off x="3984918" y="6201246"/>
            <a:ext cx="71999" cy="432000"/>
          </a:xfrm>
          <a:prstGeom prst="rect">
            <a:avLst/>
          </a:prstGeom>
          <a:solidFill>
            <a:srgbClr val="41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8DB1AC2E-B939-4037-AF7C-A044654E68FA}"/>
              </a:ext>
            </a:extLst>
          </p:cNvPr>
          <p:cNvSpPr/>
          <p:nvPr/>
        </p:nvSpPr>
        <p:spPr>
          <a:xfrm>
            <a:off x="319617" y="5774061"/>
            <a:ext cx="1834156" cy="276999"/>
          </a:xfrm>
          <a:prstGeom prst="rect">
            <a:avLst/>
          </a:prstGeom>
          <a:solidFill>
            <a:srgbClr val="41CED9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Факты о компоненте</a:t>
            </a:r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EE584A88-6A70-474D-B611-955E72941638}"/>
              </a:ext>
            </a:extLst>
          </p:cNvPr>
          <p:cNvGrpSpPr>
            <a:grpSpLocks noChangeAspect="1"/>
          </p:cNvGrpSpPr>
          <p:nvPr/>
        </p:nvGrpSpPr>
        <p:grpSpPr>
          <a:xfrm>
            <a:off x="375390" y="1336036"/>
            <a:ext cx="465707" cy="425746"/>
            <a:chOff x="727076" y="4203701"/>
            <a:chExt cx="481013" cy="439738"/>
          </a:xfrm>
          <a:solidFill>
            <a:srgbClr val="41CED9"/>
          </a:solidFill>
        </p:grpSpPr>
        <p:sp>
          <p:nvSpPr>
            <p:cNvPr id="84" name="Freeform 255">
              <a:extLst>
                <a:ext uri="{FF2B5EF4-FFF2-40B4-BE49-F238E27FC236}">
                  <a16:creationId xmlns:a16="http://schemas.microsoft.com/office/drawing/2014/main" xmlns="" id="{0C3D43C5-25D5-4F43-AB80-53E3B4352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89" y="4203701"/>
              <a:ext cx="444500" cy="439738"/>
            </a:xfrm>
            <a:custGeom>
              <a:avLst/>
              <a:gdLst>
                <a:gd name="T0" fmla="*/ 617 w 1119"/>
                <a:gd name="T1" fmla="*/ 3 h 1110"/>
                <a:gd name="T2" fmla="*/ 726 w 1119"/>
                <a:gd name="T3" fmla="*/ 25 h 1110"/>
                <a:gd name="T4" fmla="*/ 827 w 1119"/>
                <a:gd name="T5" fmla="*/ 67 h 1110"/>
                <a:gd name="T6" fmla="*/ 915 w 1119"/>
                <a:gd name="T7" fmla="*/ 127 h 1110"/>
                <a:gd name="T8" fmla="*/ 991 w 1119"/>
                <a:gd name="T9" fmla="*/ 202 h 1110"/>
                <a:gd name="T10" fmla="*/ 1051 w 1119"/>
                <a:gd name="T11" fmla="*/ 291 h 1110"/>
                <a:gd name="T12" fmla="*/ 1094 w 1119"/>
                <a:gd name="T13" fmla="*/ 390 h 1110"/>
                <a:gd name="T14" fmla="*/ 1116 w 1119"/>
                <a:gd name="T15" fmla="*/ 498 h 1110"/>
                <a:gd name="T16" fmla="*/ 1116 w 1119"/>
                <a:gd name="T17" fmla="*/ 611 h 1110"/>
                <a:gd name="T18" fmla="*/ 1094 w 1119"/>
                <a:gd name="T19" fmla="*/ 719 h 1110"/>
                <a:gd name="T20" fmla="*/ 1051 w 1119"/>
                <a:gd name="T21" fmla="*/ 819 h 1110"/>
                <a:gd name="T22" fmla="*/ 991 w 1119"/>
                <a:gd name="T23" fmla="*/ 908 h 1110"/>
                <a:gd name="T24" fmla="*/ 915 w 1119"/>
                <a:gd name="T25" fmla="*/ 983 h 1110"/>
                <a:gd name="T26" fmla="*/ 827 w 1119"/>
                <a:gd name="T27" fmla="*/ 1043 h 1110"/>
                <a:gd name="T28" fmla="*/ 726 w 1119"/>
                <a:gd name="T29" fmla="*/ 1084 h 1110"/>
                <a:gd name="T30" fmla="*/ 617 w 1119"/>
                <a:gd name="T31" fmla="*/ 1107 h 1110"/>
                <a:gd name="T32" fmla="*/ 503 w 1119"/>
                <a:gd name="T33" fmla="*/ 1107 h 1110"/>
                <a:gd name="T34" fmla="*/ 395 w 1119"/>
                <a:gd name="T35" fmla="*/ 1085 h 1110"/>
                <a:gd name="T36" fmla="*/ 296 w 1119"/>
                <a:gd name="T37" fmla="*/ 1044 h 1110"/>
                <a:gd name="T38" fmla="*/ 208 w 1119"/>
                <a:gd name="T39" fmla="*/ 986 h 1110"/>
                <a:gd name="T40" fmla="*/ 168 w 1119"/>
                <a:gd name="T41" fmla="*/ 951 h 1110"/>
                <a:gd name="T42" fmla="*/ 100 w 1119"/>
                <a:gd name="T43" fmla="*/ 871 h 1110"/>
                <a:gd name="T44" fmla="*/ 48 w 1119"/>
                <a:gd name="T45" fmla="*/ 779 h 1110"/>
                <a:gd name="T46" fmla="*/ 14 w 1119"/>
                <a:gd name="T47" fmla="*/ 677 h 1110"/>
                <a:gd name="T48" fmla="*/ 0 w 1119"/>
                <a:gd name="T49" fmla="*/ 567 h 1110"/>
                <a:gd name="T50" fmla="*/ 0 w 1119"/>
                <a:gd name="T51" fmla="*/ 543 h 1110"/>
                <a:gd name="T52" fmla="*/ 63 w 1119"/>
                <a:gd name="T53" fmla="*/ 484 h 1110"/>
                <a:gd name="T54" fmla="*/ 63 w 1119"/>
                <a:gd name="T55" fmla="*/ 566 h 1110"/>
                <a:gd name="T56" fmla="*/ 79 w 1119"/>
                <a:gd name="T57" fmla="*/ 676 h 1110"/>
                <a:gd name="T58" fmla="*/ 118 w 1119"/>
                <a:gd name="T59" fmla="*/ 778 h 1110"/>
                <a:gd name="T60" fmla="*/ 176 w 1119"/>
                <a:gd name="T61" fmla="*/ 867 h 1110"/>
                <a:gd name="T62" fmla="*/ 212 w 1119"/>
                <a:gd name="T63" fmla="*/ 906 h 1110"/>
                <a:gd name="T64" fmla="*/ 296 w 1119"/>
                <a:gd name="T65" fmla="*/ 972 h 1110"/>
                <a:gd name="T66" fmla="*/ 394 w 1119"/>
                <a:gd name="T67" fmla="*/ 1018 h 1110"/>
                <a:gd name="T68" fmla="*/ 502 w 1119"/>
                <a:gd name="T69" fmla="*/ 1043 h 1110"/>
                <a:gd name="T70" fmla="*/ 610 w 1119"/>
                <a:gd name="T71" fmla="*/ 1044 h 1110"/>
                <a:gd name="T72" fmla="*/ 707 w 1119"/>
                <a:gd name="T73" fmla="*/ 1025 h 1110"/>
                <a:gd name="T74" fmla="*/ 796 w 1119"/>
                <a:gd name="T75" fmla="*/ 987 h 1110"/>
                <a:gd name="T76" fmla="*/ 875 w 1119"/>
                <a:gd name="T77" fmla="*/ 934 h 1110"/>
                <a:gd name="T78" fmla="*/ 942 w 1119"/>
                <a:gd name="T79" fmla="*/ 868 h 1110"/>
                <a:gd name="T80" fmla="*/ 995 w 1119"/>
                <a:gd name="T81" fmla="*/ 790 h 1110"/>
                <a:gd name="T82" fmla="*/ 1034 w 1119"/>
                <a:gd name="T83" fmla="*/ 701 h 1110"/>
                <a:gd name="T84" fmla="*/ 1054 w 1119"/>
                <a:gd name="T85" fmla="*/ 605 h 1110"/>
                <a:gd name="T86" fmla="*/ 1054 w 1119"/>
                <a:gd name="T87" fmla="*/ 505 h 1110"/>
                <a:gd name="T88" fmla="*/ 1034 w 1119"/>
                <a:gd name="T89" fmla="*/ 409 h 1110"/>
                <a:gd name="T90" fmla="*/ 995 w 1119"/>
                <a:gd name="T91" fmla="*/ 321 h 1110"/>
                <a:gd name="T92" fmla="*/ 942 w 1119"/>
                <a:gd name="T93" fmla="*/ 242 h 1110"/>
                <a:gd name="T94" fmla="*/ 875 w 1119"/>
                <a:gd name="T95" fmla="*/ 175 h 1110"/>
                <a:gd name="T96" fmla="*/ 796 w 1119"/>
                <a:gd name="T97" fmla="*/ 123 h 1110"/>
                <a:gd name="T98" fmla="*/ 707 w 1119"/>
                <a:gd name="T99" fmla="*/ 86 h 1110"/>
                <a:gd name="T100" fmla="*/ 610 w 1119"/>
                <a:gd name="T101" fmla="*/ 66 h 1110"/>
                <a:gd name="T102" fmla="*/ 560 w 1119"/>
                <a:gd name="T103" fmla="*/ 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19" h="1110">
                  <a:moveTo>
                    <a:pt x="560" y="0"/>
                  </a:moveTo>
                  <a:lnTo>
                    <a:pt x="617" y="3"/>
                  </a:lnTo>
                  <a:lnTo>
                    <a:pt x="672" y="11"/>
                  </a:lnTo>
                  <a:lnTo>
                    <a:pt x="726" y="25"/>
                  </a:lnTo>
                  <a:lnTo>
                    <a:pt x="778" y="44"/>
                  </a:lnTo>
                  <a:lnTo>
                    <a:pt x="827" y="67"/>
                  </a:lnTo>
                  <a:lnTo>
                    <a:pt x="873" y="95"/>
                  </a:lnTo>
                  <a:lnTo>
                    <a:pt x="915" y="127"/>
                  </a:lnTo>
                  <a:lnTo>
                    <a:pt x="956" y="163"/>
                  </a:lnTo>
                  <a:lnTo>
                    <a:pt x="991" y="202"/>
                  </a:lnTo>
                  <a:lnTo>
                    <a:pt x="1023" y="244"/>
                  </a:lnTo>
                  <a:lnTo>
                    <a:pt x="1051" y="291"/>
                  </a:lnTo>
                  <a:lnTo>
                    <a:pt x="1075" y="339"/>
                  </a:lnTo>
                  <a:lnTo>
                    <a:pt x="1094" y="390"/>
                  </a:lnTo>
                  <a:lnTo>
                    <a:pt x="1108" y="443"/>
                  </a:lnTo>
                  <a:lnTo>
                    <a:pt x="1116" y="498"/>
                  </a:lnTo>
                  <a:lnTo>
                    <a:pt x="1119" y="555"/>
                  </a:lnTo>
                  <a:lnTo>
                    <a:pt x="1116" y="611"/>
                  </a:lnTo>
                  <a:lnTo>
                    <a:pt x="1108" y="667"/>
                  </a:lnTo>
                  <a:lnTo>
                    <a:pt x="1094" y="719"/>
                  </a:lnTo>
                  <a:lnTo>
                    <a:pt x="1075" y="771"/>
                  </a:lnTo>
                  <a:lnTo>
                    <a:pt x="1051" y="819"/>
                  </a:lnTo>
                  <a:lnTo>
                    <a:pt x="1023" y="865"/>
                  </a:lnTo>
                  <a:lnTo>
                    <a:pt x="991" y="908"/>
                  </a:lnTo>
                  <a:lnTo>
                    <a:pt x="956" y="947"/>
                  </a:lnTo>
                  <a:lnTo>
                    <a:pt x="915" y="983"/>
                  </a:lnTo>
                  <a:lnTo>
                    <a:pt x="873" y="1015"/>
                  </a:lnTo>
                  <a:lnTo>
                    <a:pt x="827" y="1043"/>
                  </a:lnTo>
                  <a:lnTo>
                    <a:pt x="777" y="1066"/>
                  </a:lnTo>
                  <a:lnTo>
                    <a:pt x="726" y="1084"/>
                  </a:lnTo>
                  <a:lnTo>
                    <a:pt x="672" y="1099"/>
                  </a:lnTo>
                  <a:lnTo>
                    <a:pt x="617" y="1107"/>
                  </a:lnTo>
                  <a:lnTo>
                    <a:pt x="560" y="1110"/>
                  </a:lnTo>
                  <a:lnTo>
                    <a:pt x="503" y="1107"/>
                  </a:lnTo>
                  <a:lnTo>
                    <a:pt x="448" y="1099"/>
                  </a:lnTo>
                  <a:lnTo>
                    <a:pt x="395" y="1085"/>
                  </a:lnTo>
                  <a:lnTo>
                    <a:pt x="344" y="1067"/>
                  </a:lnTo>
                  <a:lnTo>
                    <a:pt x="296" y="1044"/>
                  </a:lnTo>
                  <a:lnTo>
                    <a:pt x="251" y="1017"/>
                  </a:lnTo>
                  <a:lnTo>
                    <a:pt x="208" y="986"/>
                  </a:lnTo>
                  <a:lnTo>
                    <a:pt x="168" y="951"/>
                  </a:lnTo>
                  <a:lnTo>
                    <a:pt x="168" y="951"/>
                  </a:lnTo>
                  <a:lnTo>
                    <a:pt x="132" y="913"/>
                  </a:lnTo>
                  <a:lnTo>
                    <a:pt x="100" y="871"/>
                  </a:lnTo>
                  <a:lnTo>
                    <a:pt x="72" y="827"/>
                  </a:lnTo>
                  <a:lnTo>
                    <a:pt x="48" y="779"/>
                  </a:lnTo>
                  <a:lnTo>
                    <a:pt x="28" y="729"/>
                  </a:lnTo>
                  <a:lnTo>
                    <a:pt x="14" y="677"/>
                  </a:lnTo>
                  <a:lnTo>
                    <a:pt x="4" y="623"/>
                  </a:lnTo>
                  <a:lnTo>
                    <a:pt x="0" y="567"/>
                  </a:lnTo>
                  <a:lnTo>
                    <a:pt x="0" y="567"/>
                  </a:lnTo>
                  <a:lnTo>
                    <a:pt x="0" y="543"/>
                  </a:lnTo>
                  <a:lnTo>
                    <a:pt x="0" y="484"/>
                  </a:lnTo>
                  <a:lnTo>
                    <a:pt x="63" y="484"/>
                  </a:lnTo>
                  <a:lnTo>
                    <a:pt x="63" y="543"/>
                  </a:lnTo>
                  <a:lnTo>
                    <a:pt x="63" y="566"/>
                  </a:lnTo>
                  <a:lnTo>
                    <a:pt x="68" y="623"/>
                  </a:lnTo>
                  <a:lnTo>
                    <a:pt x="79" y="676"/>
                  </a:lnTo>
                  <a:lnTo>
                    <a:pt x="95" y="729"/>
                  </a:lnTo>
                  <a:lnTo>
                    <a:pt x="118" y="778"/>
                  </a:lnTo>
                  <a:lnTo>
                    <a:pt x="145" y="825"/>
                  </a:lnTo>
                  <a:lnTo>
                    <a:pt x="176" y="867"/>
                  </a:lnTo>
                  <a:lnTo>
                    <a:pt x="212" y="906"/>
                  </a:lnTo>
                  <a:lnTo>
                    <a:pt x="212" y="906"/>
                  </a:lnTo>
                  <a:lnTo>
                    <a:pt x="253" y="941"/>
                  </a:lnTo>
                  <a:lnTo>
                    <a:pt x="296" y="972"/>
                  </a:lnTo>
                  <a:lnTo>
                    <a:pt x="344" y="998"/>
                  </a:lnTo>
                  <a:lnTo>
                    <a:pt x="394" y="1018"/>
                  </a:lnTo>
                  <a:lnTo>
                    <a:pt x="447" y="1034"/>
                  </a:lnTo>
                  <a:lnTo>
                    <a:pt x="502" y="1043"/>
                  </a:lnTo>
                  <a:lnTo>
                    <a:pt x="560" y="1046"/>
                  </a:lnTo>
                  <a:lnTo>
                    <a:pt x="610" y="1044"/>
                  </a:lnTo>
                  <a:lnTo>
                    <a:pt x="659" y="1037"/>
                  </a:lnTo>
                  <a:lnTo>
                    <a:pt x="707" y="1025"/>
                  </a:lnTo>
                  <a:lnTo>
                    <a:pt x="753" y="1008"/>
                  </a:lnTo>
                  <a:lnTo>
                    <a:pt x="796" y="987"/>
                  </a:lnTo>
                  <a:lnTo>
                    <a:pt x="837" y="963"/>
                  </a:lnTo>
                  <a:lnTo>
                    <a:pt x="875" y="934"/>
                  </a:lnTo>
                  <a:lnTo>
                    <a:pt x="910" y="903"/>
                  </a:lnTo>
                  <a:lnTo>
                    <a:pt x="942" y="868"/>
                  </a:lnTo>
                  <a:lnTo>
                    <a:pt x="971" y="830"/>
                  </a:lnTo>
                  <a:lnTo>
                    <a:pt x="995" y="790"/>
                  </a:lnTo>
                  <a:lnTo>
                    <a:pt x="1017" y="746"/>
                  </a:lnTo>
                  <a:lnTo>
                    <a:pt x="1034" y="701"/>
                  </a:lnTo>
                  <a:lnTo>
                    <a:pt x="1045" y="654"/>
                  </a:lnTo>
                  <a:lnTo>
                    <a:pt x="1054" y="605"/>
                  </a:lnTo>
                  <a:lnTo>
                    <a:pt x="1056" y="555"/>
                  </a:lnTo>
                  <a:lnTo>
                    <a:pt x="1054" y="505"/>
                  </a:lnTo>
                  <a:lnTo>
                    <a:pt x="1045" y="456"/>
                  </a:lnTo>
                  <a:lnTo>
                    <a:pt x="1034" y="409"/>
                  </a:lnTo>
                  <a:lnTo>
                    <a:pt x="1017" y="364"/>
                  </a:lnTo>
                  <a:lnTo>
                    <a:pt x="995" y="321"/>
                  </a:lnTo>
                  <a:lnTo>
                    <a:pt x="971" y="280"/>
                  </a:lnTo>
                  <a:lnTo>
                    <a:pt x="942" y="242"/>
                  </a:lnTo>
                  <a:lnTo>
                    <a:pt x="910" y="207"/>
                  </a:lnTo>
                  <a:lnTo>
                    <a:pt x="875" y="175"/>
                  </a:lnTo>
                  <a:lnTo>
                    <a:pt x="837" y="147"/>
                  </a:lnTo>
                  <a:lnTo>
                    <a:pt x="796" y="123"/>
                  </a:lnTo>
                  <a:lnTo>
                    <a:pt x="753" y="102"/>
                  </a:lnTo>
                  <a:lnTo>
                    <a:pt x="707" y="86"/>
                  </a:lnTo>
                  <a:lnTo>
                    <a:pt x="659" y="73"/>
                  </a:lnTo>
                  <a:lnTo>
                    <a:pt x="610" y="66"/>
                  </a:lnTo>
                  <a:lnTo>
                    <a:pt x="560" y="63"/>
                  </a:lnTo>
                  <a:lnTo>
                    <a:pt x="56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256">
              <a:extLst>
                <a:ext uri="{FF2B5EF4-FFF2-40B4-BE49-F238E27FC236}">
                  <a16:creationId xmlns:a16="http://schemas.microsoft.com/office/drawing/2014/main" xmlns="" id="{AC391857-6052-450B-BE12-ADC294952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139" y="4275138"/>
              <a:ext cx="25400" cy="160338"/>
            </a:xfrm>
            <a:custGeom>
              <a:avLst/>
              <a:gdLst>
                <a:gd name="T0" fmla="*/ 0 w 65"/>
                <a:gd name="T1" fmla="*/ 32 h 405"/>
                <a:gd name="T2" fmla="*/ 3 w 65"/>
                <a:gd name="T3" fmla="*/ 20 h 405"/>
                <a:gd name="T4" fmla="*/ 10 w 65"/>
                <a:gd name="T5" fmla="*/ 10 h 405"/>
                <a:gd name="T6" fmla="*/ 20 w 65"/>
                <a:gd name="T7" fmla="*/ 4 h 405"/>
                <a:gd name="T8" fmla="*/ 33 w 65"/>
                <a:gd name="T9" fmla="*/ 0 h 405"/>
                <a:gd name="T10" fmla="*/ 45 w 65"/>
                <a:gd name="T11" fmla="*/ 4 h 405"/>
                <a:gd name="T12" fmla="*/ 55 w 65"/>
                <a:gd name="T13" fmla="*/ 10 h 405"/>
                <a:gd name="T14" fmla="*/ 62 w 65"/>
                <a:gd name="T15" fmla="*/ 20 h 405"/>
                <a:gd name="T16" fmla="*/ 65 w 65"/>
                <a:gd name="T17" fmla="*/ 32 h 405"/>
                <a:gd name="T18" fmla="*/ 65 w 65"/>
                <a:gd name="T19" fmla="*/ 374 h 405"/>
                <a:gd name="T20" fmla="*/ 62 w 65"/>
                <a:gd name="T21" fmla="*/ 386 h 405"/>
                <a:gd name="T22" fmla="*/ 55 w 65"/>
                <a:gd name="T23" fmla="*/ 396 h 405"/>
                <a:gd name="T24" fmla="*/ 45 w 65"/>
                <a:gd name="T25" fmla="*/ 403 h 405"/>
                <a:gd name="T26" fmla="*/ 33 w 65"/>
                <a:gd name="T27" fmla="*/ 405 h 405"/>
                <a:gd name="T28" fmla="*/ 20 w 65"/>
                <a:gd name="T29" fmla="*/ 403 h 405"/>
                <a:gd name="T30" fmla="*/ 10 w 65"/>
                <a:gd name="T31" fmla="*/ 396 h 405"/>
                <a:gd name="T32" fmla="*/ 3 w 65"/>
                <a:gd name="T33" fmla="*/ 386 h 405"/>
                <a:gd name="T34" fmla="*/ 0 w 65"/>
                <a:gd name="T35" fmla="*/ 374 h 405"/>
                <a:gd name="T36" fmla="*/ 0 w 65"/>
                <a:gd name="T37" fmla="*/ 3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405">
                  <a:moveTo>
                    <a:pt x="0" y="32"/>
                  </a:moveTo>
                  <a:lnTo>
                    <a:pt x="3" y="20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33" y="0"/>
                  </a:lnTo>
                  <a:lnTo>
                    <a:pt x="45" y="4"/>
                  </a:lnTo>
                  <a:lnTo>
                    <a:pt x="55" y="10"/>
                  </a:lnTo>
                  <a:lnTo>
                    <a:pt x="62" y="20"/>
                  </a:lnTo>
                  <a:lnTo>
                    <a:pt x="65" y="32"/>
                  </a:lnTo>
                  <a:lnTo>
                    <a:pt x="65" y="374"/>
                  </a:lnTo>
                  <a:lnTo>
                    <a:pt x="62" y="386"/>
                  </a:lnTo>
                  <a:lnTo>
                    <a:pt x="55" y="396"/>
                  </a:lnTo>
                  <a:lnTo>
                    <a:pt x="45" y="403"/>
                  </a:lnTo>
                  <a:lnTo>
                    <a:pt x="33" y="405"/>
                  </a:lnTo>
                  <a:lnTo>
                    <a:pt x="20" y="403"/>
                  </a:lnTo>
                  <a:lnTo>
                    <a:pt x="10" y="396"/>
                  </a:lnTo>
                  <a:lnTo>
                    <a:pt x="3" y="386"/>
                  </a:lnTo>
                  <a:lnTo>
                    <a:pt x="0" y="374"/>
                  </a:lnTo>
                  <a:lnTo>
                    <a:pt x="0" y="3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257">
              <a:extLst>
                <a:ext uri="{FF2B5EF4-FFF2-40B4-BE49-F238E27FC236}">
                  <a16:creationId xmlns:a16="http://schemas.microsoft.com/office/drawing/2014/main" xmlns="" id="{2D7533BB-F90E-4D05-ACA4-06A7E139F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9" y="4410076"/>
              <a:ext cx="120650" cy="119063"/>
            </a:xfrm>
            <a:custGeom>
              <a:avLst/>
              <a:gdLst>
                <a:gd name="T0" fmla="*/ 248 w 303"/>
                <a:gd name="T1" fmla="*/ 9 h 298"/>
                <a:gd name="T2" fmla="*/ 258 w 303"/>
                <a:gd name="T3" fmla="*/ 2 h 298"/>
                <a:gd name="T4" fmla="*/ 271 w 303"/>
                <a:gd name="T5" fmla="*/ 0 h 298"/>
                <a:gd name="T6" fmla="*/ 283 w 303"/>
                <a:gd name="T7" fmla="*/ 2 h 298"/>
                <a:gd name="T8" fmla="*/ 293 w 303"/>
                <a:gd name="T9" fmla="*/ 9 h 298"/>
                <a:gd name="T10" fmla="*/ 300 w 303"/>
                <a:gd name="T11" fmla="*/ 19 h 298"/>
                <a:gd name="T12" fmla="*/ 303 w 303"/>
                <a:gd name="T13" fmla="*/ 31 h 298"/>
                <a:gd name="T14" fmla="*/ 300 w 303"/>
                <a:gd name="T15" fmla="*/ 43 h 298"/>
                <a:gd name="T16" fmla="*/ 293 w 303"/>
                <a:gd name="T17" fmla="*/ 53 h 298"/>
                <a:gd name="T18" fmla="*/ 54 w 303"/>
                <a:gd name="T19" fmla="*/ 289 h 298"/>
                <a:gd name="T20" fmla="*/ 44 w 303"/>
                <a:gd name="T21" fmla="*/ 296 h 298"/>
                <a:gd name="T22" fmla="*/ 32 w 303"/>
                <a:gd name="T23" fmla="*/ 298 h 298"/>
                <a:gd name="T24" fmla="*/ 20 w 303"/>
                <a:gd name="T25" fmla="*/ 296 h 298"/>
                <a:gd name="T26" fmla="*/ 9 w 303"/>
                <a:gd name="T27" fmla="*/ 289 h 298"/>
                <a:gd name="T28" fmla="*/ 2 w 303"/>
                <a:gd name="T29" fmla="*/ 279 h 298"/>
                <a:gd name="T30" fmla="*/ 0 w 303"/>
                <a:gd name="T31" fmla="*/ 268 h 298"/>
                <a:gd name="T32" fmla="*/ 2 w 303"/>
                <a:gd name="T33" fmla="*/ 255 h 298"/>
                <a:gd name="T34" fmla="*/ 9 w 303"/>
                <a:gd name="T35" fmla="*/ 245 h 298"/>
                <a:gd name="T36" fmla="*/ 248 w 303"/>
                <a:gd name="T37" fmla="*/ 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3" h="298">
                  <a:moveTo>
                    <a:pt x="248" y="9"/>
                  </a:moveTo>
                  <a:lnTo>
                    <a:pt x="258" y="2"/>
                  </a:lnTo>
                  <a:lnTo>
                    <a:pt x="271" y="0"/>
                  </a:lnTo>
                  <a:lnTo>
                    <a:pt x="283" y="2"/>
                  </a:lnTo>
                  <a:lnTo>
                    <a:pt x="293" y="9"/>
                  </a:lnTo>
                  <a:lnTo>
                    <a:pt x="300" y="19"/>
                  </a:lnTo>
                  <a:lnTo>
                    <a:pt x="303" y="31"/>
                  </a:lnTo>
                  <a:lnTo>
                    <a:pt x="300" y="43"/>
                  </a:lnTo>
                  <a:lnTo>
                    <a:pt x="293" y="53"/>
                  </a:lnTo>
                  <a:lnTo>
                    <a:pt x="54" y="289"/>
                  </a:lnTo>
                  <a:lnTo>
                    <a:pt x="44" y="296"/>
                  </a:lnTo>
                  <a:lnTo>
                    <a:pt x="32" y="298"/>
                  </a:lnTo>
                  <a:lnTo>
                    <a:pt x="20" y="296"/>
                  </a:lnTo>
                  <a:lnTo>
                    <a:pt x="9" y="289"/>
                  </a:lnTo>
                  <a:lnTo>
                    <a:pt x="2" y="279"/>
                  </a:lnTo>
                  <a:lnTo>
                    <a:pt x="0" y="268"/>
                  </a:lnTo>
                  <a:lnTo>
                    <a:pt x="2" y="255"/>
                  </a:lnTo>
                  <a:lnTo>
                    <a:pt x="9" y="245"/>
                  </a:lnTo>
                  <a:lnTo>
                    <a:pt x="248" y="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258">
              <a:extLst>
                <a:ext uri="{FF2B5EF4-FFF2-40B4-BE49-F238E27FC236}">
                  <a16:creationId xmlns:a16="http://schemas.microsoft.com/office/drawing/2014/main" xmlns="" id="{04E63BB4-AE23-4C50-A250-24DBB99A2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76" y="4360863"/>
              <a:ext cx="61913" cy="80963"/>
            </a:xfrm>
            <a:custGeom>
              <a:avLst/>
              <a:gdLst>
                <a:gd name="T0" fmla="*/ 98 w 156"/>
                <a:gd name="T1" fmla="*/ 14 h 203"/>
                <a:gd name="T2" fmla="*/ 108 w 156"/>
                <a:gd name="T3" fmla="*/ 5 h 203"/>
                <a:gd name="T4" fmla="*/ 119 w 156"/>
                <a:gd name="T5" fmla="*/ 1 h 203"/>
                <a:gd name="T6" fmla="*/ 130 w 156"/>
                <a:gd name="T7" fmla="*/ 0 h 203"/>
                <a:gd name="T8" fmla="*/ 143 w 156"/>
                <a:gd name="T9" fmla="*/ 5 h 203"/>
                <a:gd name="T10" fmla="*/ 151 w 156"/>
                <a:gd name="T11" fmla="*/ 13 h 203"/>
                <a:gd name="T12" fmla="*/ 156 w 156"/>
                <a:gd name="T13" fmla="*/ 25 h 203"/>
                <a:gd name="T14" fmla="*/ 156 w 156"/>
                <a:gd name="T15" fmla="*/ 37 h 203"/>
                <a:gd name="T16" fmla="*/ 152 w 156"/>
                <a:gd name="T17" fmla="*/ 48 h 203"/>
                <a:gd name="T18" fmla="*/ 59 w 156"/>
                <a:gd name="T19" fmla="*/ 190 h 203"/>
                <a:gd name="T20" fmla="*/ 49 w 156"/>
                <a:gd name="T21" fmla="*/ 199 h 203"/>
                <a:gd name="T22" fmla="*/ 38 w 156"/>
                <a:gd name="T23" fmla="*/ 203 h 203"/>
                <a:gd name="T24" fmla="*/ 26 w 156"/>
                <a:gd name="T25" fmla="*/ 203 h 203"/>
                <a:gd name="T26" fmla="*/ 14 w 156"/>
                <a:gd name="T27" fmla="*/ 199 h 203"/>
                <a:gd name="T28" fmla="*/ 6 w 156"/>
                <a:gd name="T29" fmla="*/ 190 h 203"/>
                <a:gd name="T30" fmla="*/ 0 w 156"/>
                <a:gd name="T31" fmla="*/ 179 h 203"/>
                <a:gd name="T32" fmla="*/ 0 w 156"/>
                <a:gd name="T33" fmla="*/ 167 h 203"/>
                <a:gd name="T34" fmla="*/ 6 w 156"/>
                <a:gd name="T35" fmla="*/ 156 h 203"/>
                <a:gd name="T36" fmla="*/ 98 w 156"/>
                <a:gd name="T37" fmla="*/ 1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203">
                  <a:moveTo>
                    <a:pt x="98" y="14"/>
                  </a:moveTo>
                  <a:lnTo>
                    <a:pt x="108" y="5"/>
                  </a:lnTo>
                  <a:lnTo>
                    <a:pt x="119" y="1"/>
                  </a:lnTo>
                  <a:lnTo>
                    <a:pt x="130" y="0"/>
                  </a:lnTo>
                  <a:lnTo>
                    <a:pt x="143" y="5"/>
                  </a:lnTo>
                  <a:lnTo>
                    <a:pt x="151" y="13"/>
                  </a:lnTo>
                  <a:lnTo>
                    <a:pt x="156" y="25"/>
                  </a:lnTo>
                  <a:lnTo>
                    <a:pt x="156" y="37"/>
                  </a:lnTo>
                  <a:lnTo>
                    <a:pt x="152" y="48"/>
                  </a:lnTo>
                  <a:lnTo>
                    <a:pt x="59" y="190"/>
                  </a:lnTo>
                  <a:lnTo>
                    <a:pt x="49" y="199"/>
                  </a:lnTo>
                  <a:lnTo>
                    <a:pt x="38" y="203"/>
                  </a:lnTo>
                  <a:lnTo>
                    <a:pt x="26" y="203"/>
                  </a:lnTo>
                  <a:lnTo>
                    <a:pt x="14" y="199"/>
                  </a:lnTo>
                  <a:lnTo>
                    <a:pt x="6" y="190"/>
                  </a:lnTo>
                  <a:lnTo>
                    <a:pt x="0" y="179"/>
                  </a:lnTo>
                  <a:lnTo>
                    <a:pt x="0" y="167"/>
                  </a:lnTo>
                  <a:lnTo>
                    <a:pt x="6" y="156"/>
                  </a:lnTo>
                  <a:lnTo>
                    <a:pt x="98" y="1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259">
              <a:extLst>
                <a:ext uri="{FF2B5EF4-FFF2-40B4-BE49-F238E27FC236}">
                  <a16:creationId xmlns:a16="http://schemas.microsoft.com/office/drawing/2014/main" xmlns="" id="{FBE537EE-0163-4E7C-A877-174A750D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89" y="4360863"/>
              <a:ext cx="61913" cy="80963"/>
            </a:xfrm>
            <a:custGeom>
              <a:avLst/>
              <a:gdLst>
                <a:gd name="T0" fmla="*/ 4 w 156"/>
                <a:gd name="T1" fmla="*/ 48 h 203"/>
                <a:gd name="T2" fmla="*/ 0 w 156"/>
                <a:gd name="T3" fmla="*/ 37 h 203"/>
                <a:gd name="T4" fmla="*/ 0 w 156"/>
                <a:gd name="T5" fmla="*/ 25 h 203"/>
                <a:gd name="T6" fmla="*/ 5 w 156"/>
                <a:gd name="T7" fmla="*/ 13 h 203"/>
                <a:gd name="T8" fmla="*/ 14 w 156"/>
                <a:gd name="T9" fmla="*/ 5 h 203"/>
                <a:gd name="T10" fmla="*/ 26 w 156"/>
                <a:gd name="T11" fmla="*/ 0 h 203"/>
                <a:gd name="T12" fmla="*/ 37 w 156"/>
                <a:gd name="T13" fmla="*/ 1 h 203"/>
                <a:gd name="T14" fmla="*/ 49 w 156"/>
                <a:gd name="T15" fmla="*/ 5 h 203"/>
                <a:gd name="T16" fmla="*/ 58 w 156"/>
                <a:gd name="T17" fmla="*/ 14 h 203"/>
                <a:gd name="T18" fmla="*/ 152 w 156"/>
                <a:gd name="T19" fmla="*/ 156 h 203"/>
                <a:gd name="T20" fmla="*/ 156 w 156"/>
                <a:gd name="T21" fmla="*/ 167 h 203"/>
                <a:gd name="T22" fmla="*/ 156 w 156"/>
                <a:gd name="T23" fmla="*/ 179 h 203"/>
                <a:gd name="T24" fmla="*/ 151 w 156"/>
                <a:gd name="T25" fmla="*/ 190 h 203"/>
                <a:gd name="T26" fmla="*/ 143 w 156"/>
                <a:gd name="T27" fmla="*/ 199 h 203"/>
                <a:gd name="T28" fmla="*/ 130 w 156"/>
                <a:gd name="T29" fmla="*/ 203 h 203"/>
                <a:gd name="T30" fmla="*/ 119 w 156"/>
                <a:gd name="T31" fmla="*/ 203 h 203"/>
                <a:gd name="T32" fmla="*/ 107 w 156"/>
                <a:gd name="T33" fmla="*/ 199 h 203"/>
                <a:gd name="T34" fmla="*/ 98 w 156"/>
                <a:gd name="T35" fmla="*/ 190 h 203"/>
                <a:gd name="T36" fmla="*/ 4 w 156"/>
                <a:gd name="T37" fmla="*/ 4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203">
                  <a:moveTo>
                    <a:pt x="4" y="48"/>
                  </a:moveTo>
                  <a:lnTo>
                    <a:pt x="0" y="37"/>
                  </a:lnTo>
                  <a:lnTo>
                    <a:pt x="0" y="25"/>
                  </a:lnTo>
                  <a:lnTo>
                    <a:pt x="5" y="13"/>
                  </a:lnTo>
                  <a:lnTo>
                    <a:pt x="14" y="5"/>
                  </a:lnTo>
                  <a:lnTo>
                    <a:pt x="26" y="0"/>
                  </a:lnTo>
                  <a:lnTo>
                    <a:pt x="37" y="1"/>
                  </a:lnTo>
                  <a:lnTo>
                    <a:pt x="49" y="5"/>
                  </a:lnTo>
                  <a:lnTo>
                    <a:pt x="58" y="14"/>
                  </a:lnTo>
                  <a:lnTo>
                    <a:pt x="152" y="156"/>
                  </a:lnTo>
                  <a:lnTo>
                    <a:pt x="156" y="167"/>
                  </a:lnTo>
                  <a:lnTo>
                    <a:pt x="156" y="179"/>
                  </a:lnTo>
                  <a:lnTo>
                    <a:pt x="151" y="190"/>
                  </a:lnTo>
                  <a:lnTo>
                    <a:pt x="143" y="199"/>
                  </a:lnTo>
                  <a:lnTo>
                    <a:pt x="130" y="203"/>
                  </a:lnTo>
                  <a:lnTo>
                    <a:pt x="119" y="203"/>
                  </a:lnTo>
                  <a:lnTo>
                    <a:pt x="107" y="199"/>
                  </a:lnTo>
                  <a:lnTo>
                    <a:pt x="98" y="190"/>
                  </a:lnTo>
                  <a:lnTo>
                    <a:pt x="4" y="4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260">
              <a:extLst>
                <a:ext uri="{FF2B5EF4-FFF2-40B4-BE49-F238E27FC236}">
                  <a16:creationId xmlns:a16="http://schemas.microsoft.com/office/drawing/2014/main" xmlns="" id="{A522DFDC-71D5-4B10-BC72-64850D670D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1051" y="4206876"/>
              <a:ext cx="166688" cy="136525"/>
            </a:xfrm>
            <a:custGeom>
              <a:avLst/>
              <a:gdLst>
                <a:gd name="T0" fmla="*/ 68 w 418"/>
                <a:gd name="T1" fmla="*/ 207 h 347"/>
                <a:gd name="T2" fmla="*/ 42 w 418"/>
                <a:gd name="T3" fmla="*/ 244 h 347"/>
                <a:gd name="T4" fmla="*/ 19 w 418"/>
                <a:gd name="T5" fmla="*/ 282 h 347"/>
                <a:gd name="T6" fmla="*/ 0 w 418"/>
                <a:gd name="T7" fmla="*/ 322 h 347"/>
                <a:gd name="T8" fmla="*/ 58 w 418"/>
                <a:gd name="T9" fmla="*/ 347 h 347"/>
                <a:gd name="T10" fmla="*/ 76 w 418"/>
                <a:gd name="T11" fmla="*/ 312 h 347"/>
                <a:gd name="T12" fmla="*/ 95 w 418"/>
                <a:gd name="T13" fmla="*/ 278 h 347"/>
                <a:gd name="T14" fmla="*/ 119 w 418"/>
                <a:gd name="T15" fmla="*/ 246 h 347"/>
                <a:gd name="T16" fmla="*/ 68 w 418"/>
                <a:gd name="T17" fmla="*/ 207 h 347"/>
                <a:gd name="T18" fmla="*/ 405 w 418"/>
                <a:gd name="T19" fmla="*/ 0 h 347"/>
                <a:gd name="T20" fmla="*/ 368 w 418"/>
                <a:gd name="T21" fmla="*/ 10 h 347"/>
                <a:gd name="T22" fmla="*/ 330 w 418"/>
                <a:gd name="T23" fmla="*/ 21 h 347"/>
                <a:gd name="T24" fmla="*/ 294 w 418"/>
                <a:gd name="T25" fmla="*/ 34 h 347"/>
                <a:gd name="T26" fmla="*/ 277 w 418"/>
                <a:gd name="T27" fmla="*/ 42 h 347"/>
                <a:gd name="T28" fmla="*/ 304 w 418"/>
                <a:gd name="T29" fmla="*/ 99 h 347"/>
                <a:gd name="T30" fmla="*/ 304 w 418"/>
                <a:gd name="T31" fmla="*/ 99 h 347"/>
                <a:gd name="T32" fmla="*/ 341 w 418"/>
                <a:gd name="T33" fmla="*/ 84 h 347"/>
                <a:gd name="T34" fmla="*/ 379 w 418"/>
                <a:gd name="T35" fmla="*/ 71 h 347"/>
                <a:gd name="T36" fmla="*/ 418 w 418"/>
                <a:gd name="T37" fmla="*/ 62 h 347"/>
                <a:gd name="T38" fmla="*/ 405 w 418"/>
                <a:gd name="T39" fmla="*/ 0 h 347"/>
                <a:gd name="T40" fmla="*/ 218 w 418"/>
                <a:gd name="T41" fmla="*/ 73 h 347"/>
                <a:gd name="T42" fmla="*/ 181 w 418"/>
                <a:gd name="T43" fmla="*/ 98 h 347"/>
                <a:gd name="T44" fmla="*/ 146 w 418"/>
                <a:gd name="T45" fmla="*/ 126 h 347"/>
                <a:gd name="T46" fmla="*/ 113 w 418"/>
                <a:gd name="T47" fmla="*/ 157 h 347"/>
                <a:gd name="T48" fmla="*/ 159 w 418"/>
                <a:gd name="T49" fmla="*/ 201 h 347"/>
                <a:gd name="T50" fmla="*/ 188 w 418"/>
                <a:gd name="T51" fmla="*/ 173 h 347"/>
                <a:gd name="T52" fmla="*/ 219 w 418"/>
                <a:gd name="T53" fmla="*/ 149 h 347"/>
                <a:gd name="T54" fmla="*/ 252 w 418"/>
                <a:gd name="T55" fmla="*/ 127 h 347"/>
                <a:gd name="T56" fmla="*/ 218 w 418"/>
                <a:gd name="T57" fmla="*/ 7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8" h="347">
                  <a:moveTo>
                    <a:pt x="68" y="207"/>
                  </a:moveTo>
                  <a:lnTo>
                    <a:pt x="42" y="244"/>
                  </a:lnTo>
                  <a:lnTo>
                    <a:pt x="19" y="282"/>
                  </a:lnTo>
                  <a:lnTo>
                    <a:pt x="0" y="322"/>
                  </a:lnTo>
                  <a:lnTo>
                    <a:pt x="58" y="347"/>
                  </a:lnTo>
                  <a:lnTo>
                    <a:pt x="76" y="312"/>
                  </a:lnTo>
                  <a:lnTo>
                    <a:pt x="95" y="278"/>
                  </a:lnTo>
                  <a:lnTo>
                    <a:pt x="119" y="246"/>
                  </a:lnTo>
                  <a:lnTo>
                    <a:pt x="68" y="207"/>
                  </a:lnTo>
                  <a:close/>
                  <a:moveTo>
                    <a:pt x="405" y="0"/>
                  </a:moveTo>
                  <a:lnTo>
                    <a:pt x="368" y="10"/>
                  </a:lnTo>
                  <a:lnTo>
                    <a:pt x="330" y="21"/>
                  </a:lnTo>
                  <a:lnTo>
                    <a:pt x="294" y="34"/>
                  </a:lnTo>
                  <a:lnTo>
                    <a:pt x="277" y="42"/>
                  </a:lnTo>
                  <a:lnTo>
                    <a:pt x="304" y="99"/>
                  </a:lnTo>
                  <a:lnTo>
                    <a:pt x="304" y="99"/>
                  </a:lnTo>
                  <a:lnTo>
                    <a:pt x="341" y="84"/>
                  </a:lnTo>
                  <a:lnTo>
                    <a:pt x="379" y="71"/>
                  </a:lnTo>
                  <a:lnTo>
                    <a:pt x="418" y="62"/>
                  </a:lnTo>
                  <a:lnTo>
                    <a:pt x="405" y="0"/>
                  </a:lnTo>
                  <a:close/>
                  <a:moveTo>
                    <a:pt x="218" y="73"/>
                  </a:moveTo>
                  <a:lnTo>
                    <a:pt x="181" y="98"/>
                  </a:lnTo>
                  <a:lnTo>
                    <a:pt x="146" y="126"/>
                  </a:lnTo>
                  <a:lnTo>
                    <a:pt x="113" y="157"/>
                  </a:lnTo>
                  <a:lnTo>
                    <a:pt x="159" y="201"/>
                  </a:lnTo>
                  <a:lnTo>
                    <a:pt x="188" y="173"/>
                  </a:lnTo>
                  <a:lnTo>
                    <a:pt x="219" y="149"/>
                  </a:lnTo>
                  <a:lnTo>
                    <a:pt x="252" y="127"/>
                  </a:lnTo>
                  <a:lnTo>
                    <a:pt x="218" y="7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72">
            <a:extLst>
              <a:ext uri="{FF2B5EF4-FFF2-40B4-BE49-F238E27FC236}">
                <a16:creationId xmlns:a16="http://schemas.microsoft.com/office/drawing/2014/main" xmlns="" id="{B9974DBC-5F68-4B5F-ACC3-82D2F592040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9365" y="3593286"/>
            <a:ext cx="357756" cy="446281"/>
            <a:chOff x="2583" y="903"/>
            <a:chExt cx="2457" cy="3065"/>
          </a:xfrm>
          <a:solidFill>
            <a:srgbClr val="41CED9"/>
          </a:solidFill>
        </p:grpSpPr>
        <p:sp>
          <p:nvSpPr>
            <p:cNvPr id="91" name="Freeform 73">
              <a:extLst>
                <a:ext uri="{FF2B5EF4-FFF2-40B4-BE49-F238E27FC236}">
                  <a16:creationId xmlns:a16="http://schemas.microsoft.com/office/drawing/2014/main" xmlns="" id="{6B2878BD-D970-4CD1-B003-41A5E4E417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" y="2060"/>
              <a:ext cx="1019" cy="739"/>
            </a:xfrm>
            <a:custGeom>
              <a:avLst/>
              <a:gdLst>
                <a:gd name="T0" fmla="*/ 154 w 1019"/>
                <a:gd name="T1" fmla="*/ 306 h 739"/>
                <a:gd name="T2" fmla="*/ 154 w 1019"/>
                <a:gd name="T3" fmla="*/ 306 h 739"/>
                <a:gd name="T4" fmla="*/ 140 w 1019"/>
                <a:gd name="T5" fmla="*/ 296 h 739"/>
                <a:gd name="T6" fmla="*/ 124 w 1019"/>
                <a:gd name="T7" fmla="*/ 288 h 739"/>
                <a:gd name="T8" fmla="*/ 108 w 1019"/>
                <a:gd name="T9" fmla="*/ 282 h 739"/>
                <a:gd name="T10" fmla="*/ 90 w 1019"/>
                <a:gd name="T11" fmla="*/ 280 h 739"/>
                <a:gd name="T12" fmla="*/ 72 w 1019"/>
                <a:gd name="T13" fmla="*/ 282 h 739"/>
                <a:gd name="T14" fmla="*/ 56 w 1019"/>
                <a:gd name="T15" fmla="*/ 288 h 739"/>
                <a:gd name="T16" fmla="*/ 40 w 1019"/>
                <a:gd name="T17" fmla="*/ 296 h 739"/>
                <a:gd name="T18" fmla="*/ 26 w 1019"/>
                <a:gd name="T19" fmla="*/ 306 h 739"/>
                <a:gd name="T20" fmla="*/ 26 w 1019"/>
                <a:gd name="T21" fmla="*/ 306 h 739"/>
                <a:gd name="T22" fmla="*/ 14 w 1019"/>
                <a:gd name="T23" fmla="*/ 322 h 739"/>
                <a:gd name="T24" fmla="*/ 6 w 1019"/>
                <a:gd name="T25" fmla="*/ 336 h 739"/>
                <a:gd name="T26" fmla="*/ 2 w 1019"/>
                <a:gd name="T27" fmla="*/ 354 h 739"/>
                <a:gd name="T28" fmla="*/ 0 w 1019"/>
                <a:gd name="T29" fmla="*/ 370 h 739"/>
                <a:gd name="T30" fmla="*/ 2 w 1019"/>
                <a:gd name="T31" fmla="*/ 387 h 739"/>
                <a:gd name="T32" fmla="*/ 6 w 1019"/>
                <a:gd name="T33" fmla="*/ 403 h 739"/>
                <a:gd name="T34" fmla="*/ 14 w 1019"/>
                <a:gd name="T35" fmla="*/ 419 h 739"/>
                <a:gd name="T36" fmla="*/ 26 w 1019"/>
                <a:gd name="T37" fmla="*/ 433 h 739"/>
                <a:gd name="T38" fmla="*/ 306 w 1019"/>
                <a:gd name="T39" fmla="*/ 713 h 739"/>
                <a:gd name="T40" fmla="*/ 306 w 1019"/>
                <a:gd name="T41" fmla="*/ 713 h 739"/>
                <a:gd name="T42" fmla="*/ 320 w 1019"/>
                <a:gd name="T43" fmla="*/ 725 h 739"/>
                <a:gd name="T44" fmla="*/ 336 w 1019"/>
                <a:gd name="T45" fmla="*/ 733 h 739"/>
                <a:gd name="T46" fmla="*/ 352 w 1019"/>
                <a:gd name="T47" fmla="*/ 737 h 739"/>
                <a:gd name="T48" fmla="*/ 370 w 1019"/>
                <a:gd name="T49" fmla="*/ 739 h 739"/>
                <a:gd name="T50" fmla="*/ 370 w 1019"/>
                <a:gd name="T51" fmla="*/ 739 h 739"/>
                <a:gd name="T52" fmla="*/ 388 w 1019"/>
                <a:gd name="T53" fmla="*/ 737 h 739"/>
                <a:gd name="T54" fmla="*/ 404 w 1019"/>
                <a:gd name="T55" fmla="*/ 733 h 739"/>
                <a:gd name="T56" fmla="*/ 420 w 1019"/>
                <a:gd name="T57" fmla="*/ 725 h 739"/>
                <a:gd name="T58" fmla="*/ 434 w 1019"/>
                <a:gd name="T59" fmla="*/ 713 h 739"/>
                <a:gd name="T60" fmla="*/ 993 w 1019"/>
                <a:gd name="T61" fmla="*/ 154 h 739"/>
                <a:gd name="T62" fmla="*/ 993 w 1019"/>
                <a:gd name="T63" fmla="*/ 154 h 739"/>
                <a:gd name="T64" fmla="*/ 1005 w 1019"/>
                <a:gd name="T65" fmla="*/ 140 h 739"/>
                <a:gd name="T66" fmla="*/ 1013 w 1019"/>
                <a:gd name="T67" fmla="*/ 124 h 739"/>
                <a:gd name="T68" fmla="*/ 1017 w 1019"/>
                <a:gd name="T69" fmla="*/ 108 h 739"/>
                <a:gd name="T70" fmla="*/ 1019 w 1019"/>
                <a:gd name="T71" fmla="*/ 90 h 739"/>
                <a:gd name="T72" fmla="*/ 1017 w 1019"/>
                <a:gd name="T73" fmla="*/ 74 h 739"/>
                <a:gd name="T74" fmla="*/ 1013 w 1019"/>
                <a:gd name="T75" fmla="*/ 56 h 739"/>
                <a:gd name="T76" fmla="*/ 1005 w 1019"/>
                <a:gd name="T77" fmla="*/ 42 h 739"/>
                <a:gd name="T78" fmla="*/ 993 w 1019"/>
                <a:gd name="T79" fmla="*/ 26 h 739"/>
                <a:gd name="T80" fmla="*/ 993 w 1019"/>
                <a:gd name="T81" fmla="*/ 26 h 739"/>
                <a:gd name="T82" fmla="*/ 979 w 1019"/>
                <a:gd name="T83" fmla="*/ 16 h 739"/>
                <a:gd name="T84" fmla="*/ 963 w 1019"/>
                <a:gd name="T85" fmla="*/ 8 h 739"/>
                <a:gd name="T86" fmla="*/ 947 w 1019"/>
                <a:gd name="T87" fmla="*/ 2 h 739"/>
                <a:gd name="T88" fmla="*/ 929 w 1019"/>
                <a:gd name="T89" fmla="*/ 0 h 739"/>
                <a:gd name="T90" fmla="*/ 911 w 1019"/>
                <a:gd name="T91" fmla="*/ 2 h 739"/>
                <a:gd name="T92" fmla="*/ 895 w 1019"/>
                <a:gd name="T93" fmla="*/ 8 h 739"/>
                <a:gd name="T94" fmla="*/ 879 w 1019"/>
                <a:gd name="T95" fmla="*/ 16 h 739"/>
                <a:gd name="T96" fmla="*/ 865 w 1019"/>
                <a:gd name="T97" fmla="*/ 26 h 739"/>
                <a:gd name="T98" fmla="*/ 370 w 1019"/>
                <a:gd name="T99" fmla="*/ 523 h 739"/>
                <a:gd name="T100" fmla="*/ 154 w 1019"/>
                <a:gd name="T101" fmla="*/ 306 h 739"/>
                <a:gd name="T102" fmla="*/ 154 w 1019"/>
                <a:gd name="T103" fmla="*/ 306 h 739"/>
                <a:gd name="T104" fmla="*/ 154 w 1019"/>
                <a:gd name="T105" fmla="*/ 306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19" h="739">
                  <a:moveTo>
                    <a:pt x="154" y="306"/>
                  </a:moveTo>
                  <a:lnTo>
                    <a:pt x="154" y="306"/>
                  </a:lnTo>
                  <a:lnTo>
                    <a:pt x="140" y="296"/>
                  </a:lnTo>
                  <a:lnTo>
                    <a:pt x="124" y="288"/>
                  </a:lnTo>
                  <a:lnTo>
                    <a:pt x="108" y="282"/>
                  </a:lnTo>
                  <a:lnTo>
                    <a:pt x="90" y="280"/>
                  </a:lnTo>
                  <a:lnTo>
                    <a:pt x="72" y="282"/>
                  </a:lnTo>
                  <a:lnTo>
                    <a:pt x="56" y="288"/>
                  </a:lnTo>
                  <a:lnTo>
                    <a:pt x="40" y="296"/>
                  </a:lnTo>
                  <a:lnTo>
                    <a:pt x="26" y="306"/>
                  </a:lnTo>
                  <a:lnTo>
                    <a:pt x="26" y="306"/>
                  </a:lnTo>
                  <a:lnTo>
                    <a:pt x="14" y="322"/>
                  </a:lnTo>
                  <a:lnTo>
                    <a:pt x="6" y="336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2" y="387"/>
                  </a:lnTo>
                  <a:lnTo>
                    <a:pt x="6" y="403"/>
                  </a:lnTo>
                  <a:lnTo>
                    <a:pt x="14" y="419"/>
                  </a:lnTo>
                  <a:lnTo>
                    <a:pt x="26" y="433"/>
                  </a:lnTo>
                  <a:lnTo>
                    <a:pt x="306" y="713"/>
                  </a:lnTo>
                  <a:lnTo>
                    <a:pt x="306" y="713"/>
                  </a:lnTo>
                  <a:lnTo>
                    <a:pt x="320" y="725"/>
                  </a:lnTo>
                  <a:lnTo>
                    <a:pt x="336" y="733"/>
                  </a:lnTo>
                  <a:lnTo>
                    <a:pt x="352" y="737"/>
                  </a:lnTo>
                  <a:lnTo>
                    <a:pt x="370" y="739"/>
                  </a:lnTo>
                  <a:lnTo>
                    <a:pt x="370" y="739"/>
                  </a:lnTo>
                  <a:lnTo>
                    <a:pt x="388" y="737"/>
                  </a:lnTo>
                  <a:lnTo>
                    <a:pt x="404" y="733"/>
                  </a:lnTo>
                  <a:lnTo>
                    <a:pt x="420" y="725"/>
                  </a:lnTo>
                  <a:lnTo>
                    <a:pt x="434" y="713"/>
                  </a:lnTo>
                  <a:lnTo>
                    <a:pt x="993" y="154"/>
                  </a:lnTo>
                  <a:lnTo>
                    <a:pt x="993" y="154"/>
                  </a:lnTo>
                  <a:lnTo>
                    <a:pt x="1005" y="140"/>
                  </a:lnTo>
                  <a:lnTo>
                    <a:pt x="1013" y="124"/>
                  </a:lnTo>
                  <a:lnTo>
                    <a:pt x="1017" y="108"/>
                  </a:lnTo>
                  <a:lnTo>
                    <a:pt x="1019" y="90"/>
                  </a:lnTo>
                  <a:lnTo>
                    <a:pt x="1017" y="74"/>
                  </a:lnTo>
                  <a:lnTo>
                    <a:pt x="1013" y="56"/>
                  </a:lnTo>
                  <a:lnTo>
                    <a:pt x="1005" y="42"/>
                  </a:lnTo>
                  <a:lnTo>
                    <a:pt x="993" y="26"/>
                  </a:lnTo>
                  <a:lnTo>
                    <a:pt x="993" y="26"/>
                  </a:lnTo>
                  <a:lnTo>
                    <a:pt x="979" y="16"/>
                  </a:lnTo>
                  <a:lnTo>
                    <a:pt x="963" y="8"/>
                  </a:lnTo>
                  <a:lnTo>
                    <a:pt x="947" y="2"/>
                  </a:lnTo>
                  <a:lnTo>
                    <a:pt x="929" y="0"/>
                  </a:lnTo>
                  <a:lnTo>
                    <a:pt x="911" y="2"/>
                  </a:lnTo>
                  <a:lnTo>
                    <a:pt x="895" y="8"/>
                  </a:lnTo>
                  <a:lnTo>
                    <a:pt x="879" y="16"/>
                  </a:lnTo>
                  <a:lnTo>
                    <a:pt x="865" y="26"/>
                  </a:lnTo>
                  <a:lnTo>
                    <a:pt x="370" y="523"/>
                  </a:lnTo>
                  <a:lnTo>
                    <a:pt x="154" y="306"/>
                  </a:lnTo>
                  <a:close/>
                  <a:moveTo>
                    <a:pt x="154" y="306"/>
                  </a:moveTo>
                  <a:lnTo>
                    <a:pt x="154" y="306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74">
              <a:extLst>
                <a:ext uri="{FF2B5EF4-FFF2-40B4-BE49-F238E27FC236}">
                  <a16:creationId xmlns:a16="http://schemas.microsoft.com/office/drawing/2014/main" xmlns="" id="{6C128D7C-20E9-4017-A4EA-D677C9B5E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" y="2060"/>
              <a:ext cx="1019" cy="739"/>
            </a:xfrm>
            <a:custGeom>
              <a:avLst/>
              <a:gdLst>
                <a:gd name="T0" fmla="*/ 154 w 1019"/>
                <a:gd name="T1" fmla="*/ 306 h 739"/>
                <a:gd name="T2" fmla="*/ 154 w 1019"/>
                <a:gd name="T3" fmla="*/ 306 h 739"/>
                <a:gd name="T4" fmla="*/ 140 w 1019"/>
                <a:gd name="T5" fmla="*/ 296 h 739"/>
                <a:gd name="T6" fmla="*/ 124 w 1019"/>
                <a:gd name="T7" fmla="*/ 288 h 739"/>
                <a:gd name="T8" fmla="*/ 108 w 1019"/>
                <a:gd name="T9" fmla="*/ 282 h 739"/>
                <a:gd name="T10" fmla="*/ 90 w 1019"/>
                <a:gd name="T11" fmla="*/ 280 h 739"/>
                <a:gd name="T12" fmla="*/ 72 w 1019"/>
                <a:gd name="T13" fmla="*/ 282 h 739"/>
                <a:gd name="T14" fmla="*/ 56 w 1019"/>
                <a:gd name="T15" fmla="*/ 288 h 739"/>
                <a:gd name="T16" fmla="*/ 40 w 1019"/>
                <a:gd name="T17" fmla="*/ 296 h 739"/>
                <a:gd name="T18" fmla="*/ 26 w 1019"/>
                <a:gd name="T19" fmla="*/ 306 h 739"/>
                <a:gd name="T20" fmla="*/ 26 w 1019"/>
                <a:gd name="T21" fmla="*/ 306 h 739"/>
                <a:gd name="T22" fmla="*/ 14 w 1019"/>
                <a:gd name="T23" fmla="*/ 322 h 739"/>
                <a:gd name="T24" fmla="*/ 6 w 1019"/>
                <a:gd name="T25" fmla="*/ 336 h 739"/>
                <a:gd name="T26" fmla="*/ 2 w 1019"/>
                <a:gd name="T27" fmla="*/ 354 h 739"/>
                <a:gd name="T28" fmla="*/ 0 w 1019"/>
                <a:gd name="T29" fmla="*/ 370 h 739"/>
                <a:gd name="T30" fmla="*/ 2 w 1019"/>
                <a:gd name="T31" fmla="*/ 387 h 739"/>
                <a:gd name="T32" fmla="*/ 6 w 1019"/>
                <a:gd name="T33" fmla="*/ 403 h 739"/>
                <a:gd name="T34" fmla="*/ 14 w 1019"/>
                <a:gd name="T35" fmla="*/ 419 h 739"/>
                <a:gd name="T36" fmla="*/ 26 w 1019"/>
                <a:gd name="T37" fmla="*/ 433 h 739"/>
                <a:gd name="T38" fmla="*/ 306 w 1019"/>
                <a:gd name="T39" fmla="*/ 713 h 739"/>
                <a:gd name="T40" fmla="*/ 306 w 1019"/>
                <a:gd name="T41" fmla="*/ 713 h 739"/>
                <a:gd name="T42" fmla="*/ 320 w 1019"/>
                <a:gd name="T43" fmla="*/ 725 h 739"/>
                <a:gd name="T44" fmla="*/ 336 w 1019"/>
                <a:gd name="T45" fmla="*/ 733 h 739"/>
                <a:gd name="T46" fmla="*/ 352 w 1019"/>
                <a:gd name="T47" fmla="*/ 737 h 739"/>
                <a:gd name="T48" fmla="*/ 370 w 1019"/>
                <a:gd name="T49" fmla="*/ 739 h 739"/>
                <a:gd name="T50" fmla="*/ 370 w 1019"/>
                <a:gd name="T51" fmla="*/ 739 h 739"/>
                <a:gd name="T52" fmla="*/ 388 w 1019"/>
                <a:gd name="T53" fmla="*/ 737 h 739"/>
                <a:gd name="T54" fmla="*/ 404 w 1019"/>
                <a:gd name="T55" fmla="*/ 733 h 739"/>
                <a:gd name="T56" fmla="*/ 420 w 1019"/>
                <a:gd name="T57" fmla="*/ 725 h 739"/>
                <a:gd name="T58" fmla="*/ 434 w 1019"/>
                <a:gd name="T59" fmla="*/ 713 h 739"/>
                <a:gd name="T60" fmla="*/ 993 w 1019"/>
                <a:gd name="T61" fmla="*/ 154 h 739"/>
                <a:gd name="T62" fmla="*/ 993 w 1019"/>
                <a:gd name="T63" fmla="*/ 154 h 739"/>
                <a:gd name="T64" fmla="*/ 1005 w 1019"/>
                <a:gd name="T65" fmla="*/ 140 h 739"/>
                <a:gd name="T66" fmla="*/ 1013 w 1019"/>
                <a:gd name="T67" fmla="*/ 124 h 739"/>
                <a:gd name="T68" fmla="*/ 1017 w 1019"/>
                <a:gd name="T69" fmla="*/ 108 h 739"/>
                <a:gd name="T70" fmla="*/ 1019 w 1019"/>
                <a:gd name="T71" fmla="*/ 90 h 739"/>
                <a:gd name="T72" fmla="*/ 1017 w 1019"/>
                <a:gd name="T73" fmla="*/ 74 h 739"/>
                <a:gd name="T74" fmla="*/ 1013 w 1019"/>
                <a:gd name="T75" fmla="*/ 56 h 739"/>
                <a:gd name="T76" fmla="*/ 1005 w 1019"/>
                <a:gd name="T77" fmla="*/ 42 h 739"/>
                <a:gd name="T78" fmla="*/ 993 w 1019"/>
                <a:gd name="T79" fmla="*/ 26 h 739"/>
                <a:gd name="T80" fmla="*/ 993 w 1019"/>
                <a:gd name="T81" fmla="*/ 26 h 739"/>
                <a:gd name="T82" fmla="*/ 979 w 1019"/>
                <a:gd name="T83" fmla="*/ 16 h 739"/>
                <a:gd name="T84" fmla="*/ 963 w 1019"/>
                <a:gd name="T85" fmla="*/ 8 h 739"/>
                <a:gd name="T86" fmla="*/ 947 w 1019"/>
                <a:gd name="T87" fmla="*/ 2 h 739"/>
                <a:gd name="T88" fmla="*/ 929 w 1019"/>
                <a:gd name="T89" fmla="*/ 0 h 739"/>
                <a:gd name="T90" fmla="*/ 911 w 1019"/>
                <a:gd name="T91" fmla="*/ 2 h 739"/>
                <a:gd name="T92" fmla="*/ 895 w 1019"/>
                <a:gd name="T93" fmla="*/ 8 h 739"/>
                <a:gd name="T94" fmla="*/ 879 w 1019"/>
                <a:gd name="T95" fmla="*/ 16 h 739"/>
                <a:gd name="T96" fmla="*/ 865 w 1019"/>
                <a:gd name="T97" fmla="*/ 26 h 739"/>
                <a:gd name="T98" fmla="*/ 370 w 1019"/>
                <a:gd name="T99" fmla="*/ 523 h 739"/>
                <a:gd name="T100" fmla="*/ 154 w 1019"/>
                <a:gd name="T101" fmla="*/ 306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9" h="739">
                  <a:moveTo>
                    <a:pt x="154" y="306"/>
                  </a:moveTo>
                  <a:lnTo>
                    <a:pt x="154" y="306"/>
                  </a:lnTo>
                  <a:lnTo>
                    <a:pt x="140" y="296"/>
                  </a:lnTo>
                  <a:lnTo>
                    <a:pt x="124" y="288"/>
                  </a:lnTo>
                  <a:lnTo>
                    <a:pt x="108" y="282"/>
                  </a:lnTo>
                  <a:lnTo>
                    <a:pt x="90" y="280"/>
                  </a:lnTo>
                  <a:lnTo>
                    <a:pt x="72" y="282"/>
                  </a:lnTo>
                  <a:lnTo>
                    <a:pt x="56" y="288"/>
                  </a:lnTo>
                  <a:lnTo>
                    <a:pt x="40" y="296"/>
                  </a:lnTo>
                  <a:lnTo>
                    <a:pt x="26" y="306"/>
                  </a:lnTo>
                  <a:lnTo>
                    <a:pt x="26" y="306"/>
                  </a:lnTo>
                  <a:lnTo>
                    <a:pt x="14" y="322"/>
                  </a:lnTo>
                  <a:lnTo>
                    <a:pt x="6" y="336"/>
                  </a:lnTo>
                  <a:lnTo>
                    <a:pt x="2" y="354"/>
                  </a:lnTo>
                  <a:lnTo>
                    <a:pt x="0" y="370"/>
                  </a:lnTo>
                  <a:lnTo>
                    <a:pt x="2" y="387"/>
                  </a:lnTo>
                  <a:lnTo>
                    <a:pt x="6" y="403"/>
                  </a:lnTo>
                  <a:lnTo>
                    <a:pt x="14" y="419"/>
                  </a:lnTo>
                  <a:lnTo>
                    <a:pt x="26" y="433"/>
                  </a:lnTo>
                  <a:lnTo>
                    <a:pt x="306" y="713"/>
                  </a:lnTo>
                  <a:lnTo>
                    <a:pt x="306" y="713"/>
                  </a:lnTo>
                  <a:lnTo>
                    <a:pt x="320" y="725"/>
                  </a:lnTo>
                  <a:lnTo>
                    <a:pt x="336" y="733"/>
                  </a:lnTo>
                  <a:lnTo>
                    <a:pt x="352" y="737"/>
                  </a:lnTo>
                  <a:lnTo>
                    <a:pt x="370" y="739"/>
                  </a:lnTo>
                  <a:lnTo>
                    <a:pt x="370" y="739"/>
                  </a:lnTo>
                  <a:lnTo>
                    <a:pt x="388" y="737"/>
                  </a:lnTo>
                  <a:lnTo>
                    <a:pt x="404" y="733"/>
                  </a:lnTo>
                  <a:lnTo>
                    <a:pt x="420" y="725"/>
                  </a:lnTo>
                  <a:lnTo>
                    <a:pt x="434" y="713"/>
                  </a:lnTo>
                  <a:lnTo>
                    <a:pt x="993" y="154"/>
                  </a:lnTo>
                  <a:lnTo>
                    <a:pt x="993" y="154"/>
                  </a:lnTo>
                  <a:lnTo>
                    <a:pt x="1005" y="140"/>
                  </a:lnTo>
                  <a:lnTo>
                    <a:pt x="1013" y="124"/>
                  </a:lnTo>
                  <a:lnTo>
                    <a:pt x="1017" y="108"/>
                  </a:lnTo>
                  <a:lnTo>
                    <a:pt x="1019" y="90"/>
                  </a:lnTo>
                  <a:lnTo>
                    <a:pt x="1017" y="74"/>
                  </a:lnTo>
                  <a:lnTo>
                    <a:pt x="1013" y="56"/>
                  </a:lnTo>
                  <a:lnTo>
                    <a:pt x="1005" y="42"/>
                  </a:lnTo>
                  <a:lnTo>
                    <a:pt x="993" y="26"/>
                  </a:lnTo>
                  <a:lnTo>
                    <a:pt x="993" y="26"/>
                  </a:lnTo>
                  <a:lnTo>
                    <a:pt x="979" y="16"/>
                  </a:lnTo>
                  <a:lnTo>
                    <a:pt x="963" y="8"/>
                  </a:lnTo>
                  <a:lnTo>
                    <a:pt x="947" y="2"/>
                  </a:lnTo>
                  <a:lnTo>
                    <a:pt x="929" y="0"/>
                  </a:lnTo>
                  <a:lnTo>
                    <a:pt x="911" y="2"/>
                  </a:lnTo>
                  <a:lnTo>
                    <a:pt x="895" y="8"/>
                  </a:lnTo>
                  <a:lnTo>
                    <a:pt x="879" y="16"/>
                  </a:lnTo>
                  <a:lnTo>
                    <a:pt x="865" y="26"/>
                  </a:lnTo>
                  <a:lnTo>
                    <a:pt x="370" y="523"/>
                  </a:lnTo>
                  <a:lnTo>
                    <a:pt x="154" y="306"/>
                  </a:lnTo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Line 75">
              <a:extLst>
                <a:ext uri="{FF2B5EF4-FFF2-40B4-BE49-F238E27FC236}">
                  <a16:creationId xmlns:a16="http://schemas.microsoft.com/office/drawing/2014/main" xmlns="" id="{86F233EA-234A-426D-B1E6-3CF5006201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366"/>
              <a:ext cx="0" cy="0"/>
            </a:xfrm>
            <a:prstGeom prst="line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76">
              <a:extLst>
                <a:ext uri="{FF2B5EF4-FFF2-40B4-BE49-F238E27FC236}">
                  <a16:creationId xmlns:a16="http://schemas.microsoft.com/office/drawing/2014/main" xmlns="" id="{F7D64198-7DA5-41F9-8CE6-04352AD708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3" y="903"/>
              <a:ext cx="2457" cy="3065"/>
            </a:xfrm>
            <a:custGeom>
              <a:avLst/>
              <a:gdLst>
                <a:gd name="T0" fmla="*/ 2271 w 2457"/>
                <a:gd name="T1" fmla="*/ 413 h 3065"/>
                <a:gd name="T2" fmla="*/ 2089 w 2457"/>
                <a:gd name="T3" fmla="*/ 361 h 3065"/>
                <a:gd name="T4" fmla="*/ 1930 w 2457"/>
                <a:gd name="T5" fmla="*/ 265 h 3065"/>
                <a:gd name="T6" fmla="*/ 1802 w 2457"/>
                <a:gd name="T7" fmla="*/ 130 h 3065"/>
                <a:gd name="T8" fmla="*/ 1744 w 2457"/>
                <a:gd name="T9" fmla="*/ 38 h 3065"/>
                <a:gd name="T10" fmla="*/ 1706 w 2457"/>
                <a:gd name="T11" fmla="*/ 8 h 3065"/>
                <a:gd name="T12" fmla="*/ 785 w 2457"/>
                <a:gd name="T13" fmla="*/ 0 h 3065"/>
                <a:gd name="T14" fmla="*/ 751 w 2457"/>
                <a:gd name="T15" fmla="*/ 8 h 3065"/>
                <a:gd name="T16" fmla="*/ 713 w 2457"/>
                <a:gd name="T17" fmla="*/ 38 h 3065"/>
                <a:gd name="T18" fmla="*/ 655 w 2457"/>
                <a:gd name="T19" fmla="*/ 130 h 3065"/>
                <a:gd name="T20" fmla="*/ 527 w 2457"/>
                <a:gd name="T21" fmla="*/ 265 h 3065"/>
                <a:gd name="T22" fmla="*/ 368 w 2457"/>
                <a:gd name="T23" fmla="*/ 361 h 3065"/>
                <a:gd name="T24" fmla="*/ 186 w 2457"/>
                <a:gd name="T25" fmla="*/ 413 h 3065"/>
                <a:gd name="T26" fmla="*/ 72 w 2457"/>
                <a:gd name="T27" fmla="*/ 421 h 3065"/>
                <a:gd name="T28" fmla="*/ 16 w 2457"/>
                <a:gd name="T29" fmla="*/ 459 h 3065"/>
                <a:gd name="T30" fmla="*/ 0 w 2457"/>
                <a:gd name="T31" fmla="*/ 1423 h 3065"/>
                <a:gd name="T32" fmla="*/ 12 w 2457"/>
                <a:gd name="T33" fmla="*/ 1628 h 3065"/>
                <a:gd name="T34" fmla="*/ 66 w 2457"/>
                <a:gd name="T35" fmla="*/ 1894 h 3065"/>
                <a:gd name="T36" fmla="*/ 160 w 2457"/>
                <a:gd name="T37" fmla="*/ 2145 h 3065"/>
                <a:gd name="T38" fmla="*/ 294 w 2457"/>
                <a:gd name="T39" fmla="*/ 2383 h 3065"/>
                <a:gd name="T40" fmla="*/ 417 w 2457"/>
                <a:gd name="T41" fmla="*/ 2546 h 3065"/>
                <a:gd name="T42" fmla="*/ 611 w 2457"/>
                <a:gd name="T43" fmla="*/ 2736 h 3065"/>
                <a:gd name="T44" fmla="*/ 829 w 2457"/>
                <a:gd name="T45" fmla="*/ 2893 h 3065"/>
                <a:gd name="T46" fmla="*/ 1073 w 2457"/>
                <a:gd name="T47" fmla="*/ 3015 h 3065"/>
                <a:gd name="T48" fmla="*/ 1215 w 2457"/>
                <a:gd name="T49" fmla="*/ 3063 h 3065"/>
                <a:gd name="T50" fmla="*/ 1256 w 2457"/>
                <a:gd name="T51" fmla="*/ 3061 h 3065"/>
                <a:gd name="T52" fmla="*/ 1448 w 2457"/>
                <a:gd name="T53" fmla="*/ 2987 h 3065"/>
                <a:gd name="T54" fmla="*/ 1684 w 2457"/>
                <a:gd name="T55" fmla="*/ 2857 h 3065"/>
                <a:gd name="T56" fmla="*/ 1898 w 2457"/>
                <a:gd name="T57" fmla="*/ 2692 h 3065"/>
                <a:gd name="T58" fmla="*/ 2083 w 2457"/>
                <a:gd name="T59" fmla="*/ 2492 h 3065"/>
                <a:gd name="T60" fmla="*/ 2201 w 2457"/>
                <a:gd name="T61" fmla="*/ 2325 h 3065"/>
                <a:gd name="T62" fmla="*/ 2325 w 2457"/>
                <a:gd name="T63" fmla="*/ 2083 h 3065"/>
                <a:gd name="T64" fmla="*/ 2409 w 2457"/>
                <a:gd name="T65" fmla="*/ 1828 h 3065"/>
                <a:gd name="T66" fmla="*/ 2451 w 2457"/>
                <a:gd name="T67" fmla="*/ 1560 h 3065"/>
                <a:gd name="T68" fmla="*/ 2457 w 2457"/>
                <a:gd name="T69" fmla="*/ 509 h 3065"/>
                <a:gd name="T70" fmla="*/ 2431 w 2457"/>
                <a:gd name="T71" fmla="*/ 445 h 3065"/>
                <a:gd name="T72" fmla="*/ 2367 w 2457"/>
                <a:gd name="T73" fmla="*/ 419 h 3065"/>
                <a:gd name="T74" fmla="*/ 2275 w 2457"/>
                <a:gd name="T75" fmla="*/ 1485 h 3065"/>
                <a:gd name="T76" fmla="*/ 2247 w 2457"/>
                <a:gd name="T77" fmla="*/ 1728 h 3065"/>
                <a:gd name="T78" fmla="*/ 2181 w 2457"/>
                <a:gd name="T79" fmla="*/ 1958 h 3065"/>
                <a:gd name="T80" fmla="*/ 2083 w 2457"/>
                <a:gd name="T81" fmla="*/ 2173 h 3065"/>
                <a:gd name="T82" fmla="*/ 1954 w 2457"/>
                <a:gd name="T83" fmla="*/ 2369 h 3065"/>
                <a:gd name="T84" fmla="*/ 1794 w 2457"/>
                <a:gd name="T85" fmla="*/ 2544 h 3065"/>
                <a:gd name="T86" fmla="*/ 1608 w 2457"/>
                <a:gd name="T87" fmla="*/ 2692 h 3065"/>
                <a:gd name="T88" fmla="*/ 1400 w 2457"/>
                <a:gd name="T89" fmla="*/ 2812 h 3065"/>
                <a:gd name="T90" fmla="*/ 1229 w 2457"/>
                <a:gd name="T91" fmla="*/ 2881 h 3065"/>
                <a:gd name="T92" fmla="*/ 1003 w 2457"/>
                <a:gd name="T93" fmla="*/ 2786 h 3065"/>
                <a:gd name="T94" fmla="*/ 799 w 2457"/>
                <a:gd name="T95" fmla="*/ 2658 h 3065"/>
                <a:gd name="T96" fmla="*/ 621 w 2457"/>
                <a:gd name="T97" fmla="*/ 2502 h 3065"/>
                <a:gd name="T98" fmla="*/ 469 w 2457"/>
                <a:gd name="T99" fmla="*/ 2323 h 3065"/>
                <a:gd name="T100" fmla="*/ 346 w 2457"/>
                <a:gd name="T101" fmla="*/ 2121 h 3065"/>
                <a:gd name="T102" fmla="*/ 256 w 2457"/>
                <a:gd name="T103" fmla="*/ 1902 h 3065"/>
                <a:gd name="T104" fmla="*/ 200 w 2457"/>
                <a:gd name="T105" fmla="*/ 1668 h 3065"/>
                <a:gd name="T106" fmla="*/ 180 w 2457"/>
                <a:gd name="T107" fmla="*/ 1423 h 3065"/>
                <a:gd name="T108" fmla="*/ 280 w 2457"/>
                <a:gd name="T109" fmla="*/ 579 h 3065"/>
                <a:gd name="T110" fmla="*/ 469 w 2457"/>
                <a:gd name="T111" fmla="*/ 513 h 3065"/>
                <a:gd name="T112" fmla="*/ 639 w 2457"/>
                <a:gd name="T113" fmla="*/ 407 h 3065"/>
                <a:gd name="T114" fmla="*/ 779 w 2457"/>
                <a:gd name="T115" fmla="*/ 263 h 3065"/>
                <a:gd name="T116" fmla="*/ 1618 w 2457"/>
                <a:gd name="T117" fmla="*/ 180 h 3065"/>
                <a:gd name="T118" fmla="*/ 1744 w 2457"/>
                <a:gd name="T119" fmla="*/ 339 h 3065"/>
                <a:gd name="T120" fmla="*/ 1900 w 2457"/>
                <a:gd name="T121" fmla="*/ 465 h 3065"/>
                <a:gd name="T122" fmla="*/ 2079 w 2457"/>
                <a:gd name="T123" fmla="*/ 551 h 3065"/>
                <a:gd name="T124" fmla="*/ 2277 w 2457"/>
                <a:gd name="T125" fmla="*/ 595 h 3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57" h="3065">
                  <a:moveTo>
                    <a:pt x="2367" y="419"/>
                  </a:moveTo>
                  <a:lnTo>
                    <a:pt x="2367" y="419"/>
                  </a:lnTo>
                  <a:lnTo>
                    <a:pt x="2319" y="417"/>
                  </a:lnTo>
                  <a:lnTo>
                    <a:pt x="2271" y="413"/>
                  </a:lnTo>
                  <a:lnTo>
                    <a:pt x="2223" y="405"/>
                  </a:lnTo>
                  <a:lnTo>
                    <a:pt x="2177" y="393"/>
                  </a:lnTo>
                  <a:lnTo>
                    <a:pt x="2133" y="379"/>
                  </a:lnTo>
                  <a:lnTo>
                    <a:pt x="2089" y="361"/>
                  </a:lnTo>
                  <a:lnTo>
                    <a:pt x="2048" y="341"/>
                  </a:lnTo>
                  <a:lnTo>
                    <a:pt x="2008" y="319"/>
                  </a:lnTo>
                  <a:lnTo>
                    <a:pt x="1968" y="293"/>
                  </a:lnTo>
                  <a:lnTo>
                    <a:pt x="1930" y="265"/>
                  </a:lnTo>
                  <a:lnTo>
                    <a:pt x="1896" y="235"/>
                  </a:lnTo>
                  <a:lnTo>
                    <a:pt x="1862" y="202"/>
                  </a:lnTo>
                  <a:lnTo>
                    <a:pt x="1830" y="168"/>
                  </a:lnTo>
                  <a:lnTo>
                    <a:pt x="1802" y="130"/>
                  </a:lnTo>
                  <a:lnTo>
                    <a:pt x="1774" y="90"/>
                  </a:lnTo>
                  <a:lnTo>
                    <a:pt x="1750" y="48"/>
                  </a:lnTo>
                  <a:lnTo>
                    <a:pt x="1750" y="48"/>
                  </a:lnTo>
                  <a:lnTo>
                    <a:pt x="1744" y="38"/>
                  </a:lnTo>
                  <a:lnTo>
                    <a:pt x="1736" y="28"/>
                  </a:lnTo>
                  <a:lnTo>
                    <a:pt x="1728" y="20"/>
                  </a:lnTo>
                  <a:lnTo>
                    <a:pt x="1718" y="12"/>
                  </a:lnTo>
                  <a:lnTo>
                    <a:pt x="1706" y="8"/>
                  </a:lnTo>
                  <a:lnTo>
                    <a:pt x="1696" y="4"/>
                  </a:lnTo>
                  <a:lnTo>
                    <a:pt x="1684" y="0"/>
                  </a:lnTo>
                  <a:lnTo>
                    <a:pt x="1672" y="0"/>
                  </a:lnTo>
                  <a:lnTo>
                    <a:pt x="785" y="0"/>
                  </a:lnTo>
                  <a:lnTo>
                    <a:pt x="785" y="0"/>
                  </a:lnTo>
                  <a:lnTo>
                    <a:pt x="773" y="0"/>
                  </a:lnTo>
                  <a:lnTo>
                    <a:pt x="761" y="4"/>
                  </a:lnTo>
                  <a:lnTo>
                    <a:pt x="751" y="8"/>
                  </a:lnTo>
                  <a:lnTo>
                    <a:pt x="739" y="12"/>
                  </a:lnTo>
                  <a:lnTo>
                    <a:pt x="729" y="20"/>
                  </a:lnTo>
                  <a:lnTo>
                    <a:pt x="721" y="28"/>
                  </a:lnTo>
                  <a:lnTo>
                    <a:pt x="713" y="38"/>
                  </a:lnTo>
                  <a:lnTo>
                    <a:pt x="707" y="48"/>
                  </a:lnTo>
                  <a:lnTo>
                    <a:pt x="707" y="48"/>
                  </a:lnTo>
                  <a:lnTo>
                    <a:pt x="683" y="90"/>
                  </a:lnTo>
                  <a:lnTo>
                    <a:pt x="655" y="130"/>
                  </a:lnTo>
                  <a:lnTo>
                    <a:pt x="627" y="168"/>
                  </a:lnTo>
                  <a:lnTo>
                    <a:pt x="595" y="202"/>
                  </a:lnTo>
                  <a:lnTo>
                    <a:pt x="561" y="235"/>
                  </a:lnTo>
                  <a:lnTo>
                    <a:pt x="527" y="265"/>
                  </a:lnTo>
                  <a:lnTo>
                    <a:pt x="489" y="293"/>
                  </a:lnTo>
                  <a:lnTo>
                    <a:pt x="449" y="319"/>
                  </a:lnTo>
                  <a:lnTo>
                    <a:pt x="410" y="341"/>
                  </a:lnTo>
                  <a:lnTo>
                    <a:pt x="368" y="361"/>
                  </a:lnTo>
                  <a:lnTo>
                    <a:pt x="324" y="379"/>
                  </a:lnTo>
                  <a:lnTo>
                    <a:pt x="280" y="393"/>
                  </a:lnTo>
                  <a:lnTo>
                    <a:pt x="234" y="405"/>
                  </a:lnTo>
                  <a:lnTo>
                    <a:pt x="186" y="413"/>
                  </a:lnTo>
                  <a:lnTo>
                    <a:pt x="138" y="417"/>
                  </a:lnTo>
                  <a:lnTo>
                    <a:pt x="90" y="419"/>
                  </a:lnTo>
                  <a:lnTo>
                    <a:pt x="90" y="419"/>
                  </a:lnTo>
                  <a:lnTo>
                    <a:pt x="72" y="421"/>
                  </a:lnTo>
                  <a:lnTo>
                    <a:pt x="54" y="427"/>
                  </a:lnTo>
                  <a:lnTo>
                    <a:pt x="40" y="435"/>
                  </a:lnTo>
                  <a:lnTo>
                    <a:pt x="26" y="445"/>
                  </a:lnTo>
                  <a:lnTo>
                    <a:pt x="16" y="459"/>
                  </a:lnTo>
                  <a:lnTo>
                    <a:pt x="8" y="473"/>
                  </a:lnTo>
                  <a:lnTo>
                    <a:pt x="2" y="491"/>
                  </a:lnTo>
                  <a:lnTo>
                    <a:pt x="0" y="509"/>
                  </a:lnTo>
                  <a:lnTo>
                    <a:pt x="0" y="1423"/>
                  </a:lnTo>
                  <a:lnTo>
                    <a:pt x="0" y="1423"/>
                  </a:lnTo>
                  <a:lnTo>
                    <a:pt x="2" y="1493"/>
                  </a:lnTo>
                  <a:lnTo>
                    <a:pt x="6" y="1560"/>
                  </a:lnTo>
                  <a:lnTo>
                    <a:pt x="12" y="1628"/>
                  </a:lnTo>
                  <a:lnTo>
                    <a:pt x="22" y="1696"/>
                  </a:lnTo>
                  <a:lnTo>
                    <a:pt x="34" y="1762"/>
                  </a:lnTo>
                  <a:lnTo>
                    <a:pt x="48" y="1828"/>
                  </a:lnTo>
                  <a:lnTo>
                    <a:pt x="66" y="1894"/>
                  </a:lnTo>
                  <a:lnTo>
                    <a:pt x="84" y="1958"/>
                  </a:lnTo>
                  <a:lnTo>
                    <a:pt x="108" y="2021"/>
                  </a:lnTo>
                  <a:lnTo>
                    <a:pt x="132" y="2083"/>
                  </a:lnTo>
                  <a:lnTo>
                    <a:pt x="160" y="2145"/>
                  </a:lnTo>
                  <a:lnTo>
                    <a:pt x="190" y="2207"/>
                  </a:lnTo>
                  <a:lnTo>
                    <a:pt x="222" y="2267"/>
                  </a:lnTo>
                  <a:lnTo>
                    <a:pt x="256" y="2325"/>
                  </a:lnTo>
                  <a:lnTo>
                    <a:pt x="294" y="2383"/>
                  </a:lnTo>
                  <a:lnTo>
                    <a:pt x="332" y="2438"/>
                  </a:lnTo>
                  <a:lnTo>
                    <a:pt x="332" y="2438"/>
                  </a:lnTo>
                  <a:lnTo>
                    <a:pt x="374" y="2492"/>
                  </a:lnTo>
                  <a:lnTo>
                    <a:pt x="417" y="2546"/>
                  </a:lnTo>
                  <a:lnTo>
                    <a:pt x="463" y="2596"/>
                  </a:lnTo>
                  <a:lnTo>
                    <a:pt x="511" y="2646"/>
                  </a:lnTo>
                  <a:lnTo>
                    <a:pt x="559" y="2692"/>
                  </a:lnTo>
                  <a:lnTo>
                    <a:pt x="611" y="2736"/>
                  </a:lnTo>
                  <a:lnTo>
                    <a:pt x="663" y="2780"/>
                  </a:lnTo>
                  <a:lnTo>
                    <a:pt x="717" y="2820"/>
                  </a:lnTo>
                  <a:lnTo>
                    <a:pt x="773" y="2857"/>
                  </a:lnTo>
                  <a:lnTo>
                    <a:pt x="829" y="2893"/>
                  </a:lnTo>
                  <a:lnTo>
                    <a:pt x="889" y="2927"/>
                  </a:lnTo>
                  <a:lnTo>
                    <a:pt x="949" y="2959"/>
                  </a:lnTo>
                  <a:lnTo>
                    <a:pt x="1009" y="2987"/>
                  </a:lnTo>
                  <a:lnTo>
                    <a:pt x="1073" y="3015"/>
                  </a:lnTo>
                  <a:lnTo>
                    <a:pt x="1137" y="3039"/>
                  </a:lnTo>
                  <a:lnTo>
                    <a:pt x="1201" y="3061"/>
                  </a:lnTo>
                  <a:lnTo>
                    <a:pt x="1201" y="3061"/>
                  </a:lnTo>
                  <a:lnTo>
                    <a:pt x="1215" y="3063"/>
                  </a:lnTo>
                  <a:lnTo>
                    <a:pt x="1229" y="3065"/>
                  </a:lnTo>
                  <a:lnTo>
                    <a:pt x="1229" y="3065"/>
                  </a:lnTo>
                  <a:lnTo>
                    <a:pt x="1242" y="3063"/>
                  </a:lnTo>
                  <a:lnTo>
                    <a:pt x="1256" y="3061"/>
                  </a:lnTo>
                  <a:lnTo>
                    <a:pt x="1256" y="3061"/>
                  </a:lnTo>
                  <a:lnTo>
                    <a:pt x="1320" y="3039"/>
                  </a:lnTo>
                  <a:lnTo>
                    <a:pt x="1384" y="3015"/>
                  </a:lnTo>
                  <a:lnTo>
                    <a:pt x="1448" y="2987"/>
                  </a:lnTo>
                  <a:lnTo>
                    <a:pt x="1508" y="2959"/>
                  </a:lnTo>
                  <a:lnTo>
                    <a:pt x="1568" y="2927"/>
                  </a:lnTo>
                  <a:lnTo>
                    <a:pt x="1628" y="2893"/>
                  </a:lnTo>
                  <a:lnTo>
                    <a:pt x="1684" y="2857"/>
                  </a:lnTo>
                  <a:lnTo>
                    <a:pt x="1740" y="2820"/>
                  </a:lnTo>
                  <a:lnTo>
                    <a:pt x="1794" y="2780"/>
                  </a:lnTo>
                  <a:lnTo>
                    <a:pt x="1846" y="2736"/>
                  </a:lnTo>
                  <a:lnTo>
                    <a:pt x="1898" y="2692"/>
                  </a:lnTo>
                  <a:lnTo>
                    <a:pt x="1946" y="2646"/>
                  </a:lnTo>
                  <a:lnTo>
                    <a:pt x="1994" y="2596"/>
                  </a:lnTo>
                  <a:lnTo>
                    <a:pt x="2040" y="2546"/>
                  </a:lnTo>
                  <a:lnTo>
                    <a:pt x="2083" y="2492"/>
                  </a:lnTo>
                  <a:lnTo>
                    <a:pt x="2125" y="2438"/>
                  </a:lnTo>
                  <a:lnTo>
                    <a:pt x="2125" y="2438"/>
                  </a:lnTo>
                  <a:lnTo>
                    <a:pt x="2163" y="2383"/>
                  </a:lnTo>
                  <a:lnTo>
                    <a:pt x="2201" y="2325"/>
                  </a:lnTo>
                  <a:lnTo>
                    <a:pt x="2235" y="2267"/>
                  </a:lnTo>
                  <a:lnTo>
                    <a:pt x="2267" y="2207"/>
                  </a:lnTo>
                  <a:lnTo>
                    <a:pt x="2297" y="2145"/>
                  </a:lnTo>
                  <a:lnTo>
                    <a:pt x="2325" y="2083"/>
                  </a:lnTo>
                  <a:lnTo>
                    <a:pt x="2349" y="2021"/>
                  </a:lnTo>
                  <a:lnTo>
                    <a:pt x="2373" y="1958"/>
                  </a:lnTo>
                  <a:lnTo>
                    <a:pt x="2391" y="1894"/>
                  </a:lnTo>
                  <a:lnTo>
                    <a:pt x="2409" y="1828"/>
                  </a:lnTo>
                  <a:lnTo>
                    <a:pt x="2423" y="1762"/>
                  </a:lnTo>
                  <a:lnTo>
                    <a:pt x="2435" y="1696"/>
                  </a:lnTo>
                  <a:lnTo>
                    <a:pt x="2445" y="1628"/>
                  </a:lnTo>
                  <a:lnTo>
                    <a:pt x="2451" y="1560"/>
                  </a:lnTo>
                  <a:lnTo>
                    <a:pt x="2455" y="1493"/>
                  </a:lnTo>
                  <a:lnTo>
                    <a:pt x="2457" y="1423"/>
                  </a:lnTo>
                  <a:lnTo>
                    <a:pt x="2457" y="509"/>
                  </a:lnTo>
                  <a:lnTo>
                    <a:pt x="2457" y="509"/>
                  </a:lnTo>
                  <a:lnTo>
                    <a:pt x="2455" y="491"/>
                  </a:lnTo>
                  <a:lnTo>
                    <a:pt x="2449" y="473"/>
                  </a:lnTo>
                  <a:lnTo>
                    <a:pt x="2441" y="459"/>
                  </a:lnTo>
                  <a:lnTo>
                    <a:pt x="2431" y="445"/>
                  </a:lnTo>
                  <a:lnTo>
                    <a:pt x="2417" y="435"/>
                  </a:lnTo>
                  <a:lnTo>
                    <a:pt x="2401" y="427"/>
                  </a:lnTo>
                  <a:lnTo>
                    <a:pt x="2385" y="421"/>
                  </a:lnTo>
                  <a:lnTo>
                    <a:pt x="2367" y="419"/>
                  </a:lnTo>
                  <a:lnTo>
                    <a:pt x="2367" y="419"/>
                  </a:lnTo>
                  <a:close/>
                  <a:moveTo>
                    <a:pt x="2277" y="1423"/>
                  </a:moveTo>
                  <a:lnTo>
                    <a:pt x="2277" y="1423"/>
                  </a:lnTo>
                  <a:lnTo>
                    <a:pt x="2275" y="1485"/>
                  </a:lnTo>
                  <a:lnTo>
                    <a:pt x="2273" y="1546"/>
                  </a:lnTo>
                  <a:lnTo>
                    <a:pt x="2267" y="1608"/>
                  </a:lnTo>
                  <a:lnTo>
                    <a:pt x="2257" y="1668"/>
                  </a:lnTo>
                  <a:lnTo>
                    <a:pt x="2247" y="1728"/>
                  </a:lnTo>
                  <a:lnTo>
                    <a:pt x="2235" y="1786"/>
                  </a:lnTo>
                  <a:lnTo>
                    <a:pt x="2219" y="1844"/>
                  </a:lnTo>
                  <a:lnTo>
                    <a:pt x="2201" y="1902"/>
                  </a:lnTo>
                  <a:lnTo>
                    <a:pt x="2181" y="1958"/>
                  </a:lnTo>
                  <a:lnTo>
                    <a:pt x="2161" y="2013"/>
                  </a:lnTo>
                  <a:lnTo>
                    <a:pt x="2137" y="2067"/>
                  </a:lnTo>
                  <a:lnTo>
                    <a:pt x="2111" y="2121"/>
                  </a:lnTo>
                  <a:lnTo>
                    <a:pt x="2083" y="2173"/>
                  </a:lnTo>
                  <a:lnTo>
                    <a:pt x="2053" y="2225"/>
                  </a:lnTo>
                  <a:lnTo>
                    <a:pt x="2022" y="2273"/>
                  </a:lnTo>
                  <a:lnTo>
                    <a:pt x="1988" y="2323"/>
                  </a:lnTo>
                  <a:lnTo>
                    <a:pt x="1954" y="2369"/>
                  </a:lnTo>
                  <a:lnTo>
                    <a:pt x="1916" y="2414"/>
                  </a:lnTo>
                  <a:lnTo>
                    <a:pt x="1878" y="2458"/>
                  </a:lnTo>
                  <a:lnTo>
                    <a:pt x="1836" y="2502"/>
                  </a:lnTo>
                  <a:lnTo>
                    <a:pt x="1794" y="2544"/>
                  </a:lnTo>
                  <a:lnTo>
                    <a:pt x="1750" y="2584"/>
                  </a:lnTo>
                  <a:lnTo>
                    <a:pt x="1704" y="2622"/>
                  </a:lnTo>
                  <a:lnTo>
                    <a:pt x="1658" y="2658"/>
                  </a:lnTo>
                  <a:lnTo>
                    <a:pt x="1608" y="2692"/>
                  </a:lnTo>
                  <a:lnTo>
                    <a:pt x="1558" y="2726"/>
                  </a:lnTo>
                  <a:lnTo>
                    <a:pt x="1506" y="2756"/>
                  </a:lnTo>
                  <a:lnTo>
                    <a:pt x="1454" y="2786"/>
                  </a:lnTo>
                  <a:lnTo>
                    <a:pt x="1400" y="2812"/>
                  </a:lnTo>
                  <a:lnTo>
                    <a:pt x="1344" y="2838"/>
                  </a:lnTo>
                  <a:lnTo>
                    <a:pt x="1286" y="2859"/>
                  </a:lnTo>
                  <a:lnTo>
                    <a:pt x="1229" y="2881"/>
                  </a:lnTo>
                  <a:lnTo>
                    <a:pt x="1229" y="2881"/>
                  </a:lnTo>
                  <a:lnTo>
                    <a:pt x="1171" y="2859"/>
                  </a:lnTo>
                  <a:lnTo>
                    <a:pt x="1113" y="2838"/>
                  </a:lnTo>
                  <a:lnTo>
                    <a:pt x="1057" y="2812"/>
                  </a:lnTo>
                  <a:lnTo>
                    <a:pt x="1003" y="2786"/>
                  </a:lnTo>
                  <a:lnTo>
                    <a:pt x="951" y="2756"/>
                  </a:lnTo>
                  <a:lnTo>
                    <a:pt x="899" y="2726"/>
                  </a:lnTo>
                  <a:lnTo>
                    <a:pt x="849" y="2692"/>
                  </a:lnTo>
                  <a:lnTo>
                    <a:pt x="799" y="2658"/>
                  </a:lnTo>
                  <a:lnTo>
                    <a:pt x="753" y="2622"/>
                  </a:lnTo>
                  <a:lnTo>
                    <a:pt x="707" y="2584"/>
                  </a:lnTo>
                  <a:lnTo>
                    <a:pt x="663" y="2544"/>
                  </a:lnTo>
                  <a:lnTo>
                    <a:pt x="621" y="2502"/>
                  </a:lnTo>
                  <a:lnTo>
                    <a:pt x="579" y="2458"/>
                  </a:lnTo>
                  <a:lnTo>
                    <a:pt x="541" y="2414"/>
                  </a:lnTo>
                  <a:lnTo>
                    <a:pt x="503" y="2369"/>
                  </a:lnTo>
                  <a:lnTo>
                    <a:pt x="469" y="2323"/>
                  </a:lnTo>
                  <a:lnTo>
                    <a:pt x="435" y="2273"/>
                  </a:lnTo>
                  <a:lnTo>
                    <a:pt x="404" y="2225"/>
                  </a:lnTo>
                  <a:lnTo>
                    <a:pt x="374" y="2173"/>
                  </a:lnTo>
                  <a:lnTo>
                    <a:pt x="346" y="2121"/>
                  </a:lnTo>
                  <a:lnTo>
                    <a:pt x="320" y="2067"/>
                  </a:lnTo>
                  <a:lnTo>
                    <a:pt x="296" y="2013"/>
                  </a:lnTo>
                  <a:lnTo>
                    <a:pt x="276" y="1958"/>
                  </a:lnTo>
                  <a:lnTo>
                    <a:pt x="256" y="1902"/>
                  </a:lnTo>
                  <a:lnTo>
                    <a:pt x="238" y="1844"/>
                  </a:lnTo>
                  <a:lnTo>
                    <a:pt x="222" y="1786"/>
                  </a:lnTo>
                  <a:lnTo>
                    <a:pt x="210" y="1728"/>
                  </a:lnTo>
                  <a:lnTo>
                    <a:pt x="200" y="1668"/>
                  </a:lnTo>
                  <a:lnTo>
                    <a:pt x="190" y="1608"/>
                  </a:lnTo>
                  <a:lnTo>
                    <a:pt x="184" y="1546"/>
                  </a:lnTo>
                  <a:lnTo>
                    <a:pt x="182" y="1485"/>
                  </a:lnTo>
                  <a:lnTo>
                    <a:pt x="180" y="1423"/>
                  </a:lnTo>
                  <a:lnTo>
                    <a:pt x="180" y="595"/>
                  </a:lnTo>
                  <a:lnTo>
                    <a:pt x="180" y="595"/>
                  </a:lnTo>
                  <a:lnTo>
                    <a:pt x="230" y="587"/>
                  </a:lnTo>
                  <a:lnTo>
                    <a:pt x="280" y="579"/>
                  </a:lnTo>
                  <a:lnTo>
                    <a:pt x="330" y="567"/>
                  </a:lnTo>
                  <a:lnTo>
                    <a:pt x="378" y="551"/>
                  </a:lnTo>
                  <a:lnTo>
                    <a:pt x="423" y="533"/>
                  </a:lnTo>
                  <a:lnTo>
                    <a:pt x="469" y="513"/>
                  </a:lnTo>
                  <a:lnTo>
                    <a:pt x="513" y="489"/>
                  </a:lnTo>
                  <a:lnTo>
                    <a:pt x="557" y="465"/>
                  </a:lnTo>
                  <a:lnTo>
                    <a:pt x="599" y="437"/>
                  </a:lnTo>
                  <a:lnTo>
                    <a:pt x="639" y="407"/>
                  </a:lnTo>
                  <a:lnTo>
                    <a:pt x="677" y="373"/>
                  </a:lnTo>
                  <a:lnTo>
                    <a:pt x="713" y="339"/>
                  </a:lnTo>
                  <a:lnTo>
                    <a:pt x="747" y="303"/>
                  </a:lnTo>
                  <a:lnTo>
                    <a:pt x="779" y="263"/>
                  </a:lnTo>
                  <a:lnTo>
                    <a:pt x="811" y="223"/>
                  </a:lnTo>
                  <a:lnTo>
                    <a:pt x="839" y="180"/>
                  </a:lnTo>
                  <a:lnTo>
                    <a:pt x="1618" y="180"/>
                  </a:lnTo>
                  <a:lnTo>
                    <a:pt x="1618" y="180"/>
                  </a:lnTo>
                  <a:lnTo>
                    <a:pt x="1646" y="223"/>
                  </a:lnTo>
                  <a:lnTo>
                    <a:pt x="1678" y="263"/>
                  </a:lnTo>
                  <a:lnTo>
                    <a:pt x="1710" y="303"/>
                  </a:lnTo>
                  <a:lnTo>
                    <a:pt x="1744" y="339"/>
                  </a:lnTo>
                  <a:lnTo>
                    <a:pt x="1780" y="373"/>
                  </a:lnTo>
                  <a:lnTo>
                    <a:pt x="1818" y="407"/>
                  </a:lnTo>
                  <a:lnTo>
                    <a:pt x="1858" y="437"/>
                  </a:lnTo>
                  <a:lnTo>
                    <a:pt x="1900" y="465"/>
                  </a:lnTo>
                  <a:lnTo>
                    <a:pt x="1942" y="489"/>
                  </a:lnTo>
                  <a:lnTo>
                    <a:pt x="1988" y="513"/>
                  </a:lnTo>
                  <a:lnTo>
                    <a:pt x="2034" y="533"/>
                  </a:lnTo>
                  <a:lnTo>
                    <a:pt x="2079" y="551"/>
                  </a:lnTo>
                  <a:lnTo>
                    <a:pt x="2127" y="565"/>
                  </a:lnTo>
                  <a:lnTo>
                    <a:pt x="2177" y="579"/>
                  </a:lnTo>
                  <a:lnTo>
                    <a:pt x="2227" y="587"/>
                  </a:lnTo>
                  <a:lnTo>
                    <a:pt x="2277" y="595"/>
                  </a:lnTo>
                  <a:lnTo>
                    <a:pt x="2277" y="1423"/>
                  </a:lnTo>
                  <a:close/>
                  <a:moveTo>
                    <a:pt x="2277" y="1423"/>
                  </a:moveTo>
                  <a:lnTo>
                    <a:pt x="2277" y="1423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Line 79">
              <a:extLst>
                <a:ext uri="{FF2B5EF4-FFF2-40B4-BE49-F238E27FC236}">
                  <a16:creationId xmlns:a16="http://schemas.microsoft.com/office/drawing/2014/main" xmlns="" id="{25D2F065-1816-4D5C-B939-72E3CF9245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0" y="2326"/>
              <a:ext cx="0" cy="0"/>
            </a:xfrm>
            <a:prstGeom prst="line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80">
              <a:extLst>
                <a:ext uri="{FF2B5EF4-FFF2-40B4-BE49-F238E27FC236}">
                  <a16:creationId xmlns:a16="http://schemas.microsoft.com/office/drawing/2014/main" xmlns="" id="{356F9A64-6BCD-48D5-8E9A-4E0B1D52E6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3" y="1262"/>
              <a:ext cx="1737" cy="2325"/>
            </a:xfrm>
            <a:custGeom>
              <a:avLst/>
              <a:gdLst>
                <a:gd name="T0" fmla="*/ 1158 w 1737"/>
                <a:gd name="T1" fmla="*/ 8 h 2325"/>
                <a:gd name="T2" fmla="*/ 617 w 1737"/>
                <a:gd name="T3" fmla="*/ 0 h 2325"/>
                <a:gd name="T4" fmla="*/ 547 w 1737"/>
                <a:gd name="T5" fmla="*/ 34 h 2325"/>
                <a:gd name="T6" fmla="*/ 471 w 1737"/>
                <a:gd name="T7" fmla="*/ 116 h 2325"/>
                <a:gd name="T8" fmla="*/ 359 w 1737"/>
                <a:gd name="T9" fmla="*/ 214 h 2325"/>
                <a:gd name="T10" fmla="*/ 233 w 1737"/>
                <a:gd name="T11" fmla="*/ 294 h 2325"/>
                <a:gd name="T12" fmla="*/ 97 w 1737"/>
                <a:gd name="T13" fmla="*/ 353 h 2325"/>
                <a:gd name="T14" fmla="*/ 36 w 1737"/>
                <a:gd name="T15" fmla="*/ 379 h 2325"/>
                <a:gd name="T16" fmla="*/ 4 w 1737"/>
                <a:gd name="T17" fmla="*/ 423 h 2325"/>
                <a:gd name="T18" fmla="*/ 0 w 1737"/>
                <a:gd name="T19" fmla="*/ 1064 h 2325"/>
                <a:gd name="T20" fmla="*/ 16 w 1737"/>
                <a:gd name="T21" fmla="*/ 1267 h 2325"/>
                <a:gd name="T22" fmla="*/ 59 w 1737"/>
                <a:gd name="T23" fmla="*/ 1463 h 2325"/>
                <a:gd name="T24" fmla="*/ 129 w 1737"/>
                <a:gd name="T25" fmla="*/ 1646 h 2325"/>
                <a:gd name="T26" fmla="*/ 227 w 1737"/>
                <a:gd name="T27" fmla="*/ 1818 h 2325"/>
                <a:gd name="T28" fmla="*/ 347 w 1737"/>
                <a:gd name="T29" fmla="*/ 1974 h 2325"/>
                <a:gd name="T30" fmla="*/ 489 w 1737"/>
                <a:gd name="T31" fmla="*/ 2109 h 2325"/>
                <a:gd name="T32" fmla="*/ 653 w 1737"/>
                <a:gd name="T33" fmla="*/ 2225 h 2325"/>
                <a:gd name="T34" fmla="*/ 835 w 1737"/>
                <a:gd name="T35" fmla="*/ 2317 h 2325"/>
                <a:gd name="T36" fmla="*/ 869 w 1737"/>
                <a:gd name="T37" fmla="*/ 2325 h 2325"/>
                <a:gd name="T38" fmla="*/ 950 w 1737"/>
                <a:gd name="T39" fmla="*/ 2297 h 2325"/>
                <a:gd name="T40" fmla="*/ 1126 w 1737"/>
                <a:gd name="T41" fmla="*/ 2199 h 2325"/>
                <a:gd name="T42" fmla="*/ 1284 w 1737"/>
                <a:gd name="T43" fmla="*/ 2077 h 2325"/>
                <a:gd name="T44" fmla="*/ 1422 w 1737"/>
                <a:gd name="T45" fmla="*/ 1936 h 2325"/>
                <a:gd name="T46" fmla="*/ 1538 w 1737"/>
                <a:gd name="T47" fmla="*/ 1776 h 2325"/>
                <a:gd name="T48" fmla="*/ 1628 w 1737"/>
                <a:gd name="T49" fmla="*/ 1603 h 2325"/>
                <a:gd name="T50" fmla="*/ 1691 w 1737"/>
                <a:gd name="T51" fmla="*/ 1415 h 2325"/>
                <a:gd name="T52" fmla="*/ 1729 w 1737"/>
                <a:gd name="T53" fmla="*/ 1217 h 2325"/>
                <a:gd name="T54" fmla="*/ 1737 w 1737"/>
                <a:gd name="T55" fmla="*/ 451 h 2325"/>
                <a:gd name="T56" fmla="*/ 1727 w 1737"/>
                <a:gd name="T57" fmla="*/ 411 h 2325"/>
                <a:gd name="T58" fmla="*/ 1689 w 1737"/>
                <a:gd name="T59" fmla="*/ 371 h 2325"/>
                <a:gd name="T60" fmla="*/ 1606 w 1737"/>
                <a:gd name="T61" fmla="*/ 341 h 2325"/>
                <a:gd name="T62" fmla="*/ 1472 w 1737"/>
                <a:gd name="T63" fmla="*/ 274 h 2325"/>
                <a:gd name="T64" fmla="*/ 1350 w 1737"/>
                <a:gd name="T65" fmla="*/ 190 h 2325"/>
                <a:gd name="T66" fmla="*/ 1240 w 1737"/>
                <a:gd name="T67" fmla="*/ 90 h 2325"/>
                <a:gd name="T68" fmla="*/ 1558 w 1737"/>
                <a:gd name="T69" fmla="*/ 1064 h 2325"/>
                <a:gd name="T70" fmla="*/ 1550 w 1737"/>
                <a:gd name="T71" fmla="*/ 1193 h 2325"/>
                <a:gd name="T72" fmla="*/ 1520 w 1737"/>
                <a:gd name="T73" fmla="*/ 1361 h 2325"/>
                <a:gd name="T74" fmla="*/ 1468 w 1737"/>
                <a:gd name="T75" fmla="*/ 1519 h 2325"/>
                <a:gd name="T76" fmla="*/ 1392 w 1737"/>
                <a:gd name="T77" fmla="*/ 1668 h 2325"/>
                <a:gd name="T78" fmla="*/ 1298 w 1737"/>
                <a:gd name="T79" fmla="*/ 1804 h 2325"/>
                <a:gd name="T80" fmla="*/ 1184 w 1737"/>
                <a:gd name="T81" fmla="*/ 1926 h 2325"/>
                <a:gd name="T82" fmla="*/ 1054 w 1737"/>
                <a:gd name="T83" fmla="*/ 2032 h 2325"/>
                <a:gd name="T84" fmla="*/ 906 w 1737"/>
                <a:gd name="T85" fmla="*/ 2117 h 2325"/>
                <a:gd name="T86" fmla="*/ 791 w 1737"/>
                <a:gd name="T87" fmla="*/ 2097 h 2325"/>
                <a:gd name="T88" fmla="*/ 649 w 1737"/>
                <a:gd name="T89" fmla="*/ 2006 h 2325"/>
                <a:gd name="T90" fmla="*/ 523 w 1737"/>
                <a:gd name="T91" fmla="*/ 1896 h 2325"/>
                <a:gd name="T92" fmla="*/ 413 w 1737"/>
                <a:gd name="T93" fmla="*/ 1770 h 2325"/>
                <a:gd name="T94" fmla="*/ 323 w 1737"/>
                <a:gd name="T95" fmla="*/ 1632 h 2325"/>
                <a:gd name="T96" fmla="*/ 255 w 1737"/>
                <a:gd name="T97" fmla="*/ 1481 h 2325"/>
                <a:gd name="T98" fmla="*/ 207 w 1737"/>
                <a:gd name="T99" fmla="*/ 1319 h 2325"/>
                <a:gd name="T100" fmla="*/ 183 w 1737"/>
                <a:gd name="T101" fmla="*/ 1152 h 2325"/>
                <a:gd name="T102" fmla="*/ 179 w 1737"/>
                <a:gd name="T103" fmla="*/ 515 h 2325"/>
                <a:gd name="T104" fmla="*/ 439 w 1737"/>
                <a:gd name="T105" fmla="*/ 375 h 2325"/>
                <a:gd name="T106" fmla="*/ 659 w 1737"/>
                <a:gd name="T107" fmla="*/ 180 h 2325"/>
                <a:gd name="T108" fmla="*/ 1182 w 1737"/>
                <a:gd name="T109" fmla="*/ 286 h 2325"/>
                <a:gd name="T110" fmla="*/ 1424 w 1737"/>
                <a:gd name="T111" fmla="*/ 453 h 2325"/>
                <a:gd name="T112" fmla="*/ 1558 w 1737"/>
                <a:gd name="T113" fmla="*/ 1064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37" h="2325">
                  <a:moveTo>
                    <a:pt x="1190" y="34"/>
                  </a:moveTo>
                  <a:lnTo>
                    <a:pt x="1190" y="34"/>
                  </a:lnTo>
                  <a:lnTo>
                    <a:pt x="1176" y="20"/>
                  </a:lnTo>
                  <a:lnTo>
                    <a:pt x="1158" y="8"/>
                  </a:lnTo>
                  <a:lnTo>
                    <a:pt x="1140" y="2"/>
                  </a:lnTo>
                  <a:lnTo>
                    <a:pt x="1120" y="0"/>
                  </a:lnTo>
                  <a:lnTo>
                    <a:pt x="617" y="0"/>
                  </a:lnTo>
                  <a:lnTo>
                    <a:pt x="617" y="0"/>
                  </a:lnTo>
                  <a:lnTo>
                    <a:pt x="597" y="2"/>
                  </a:lnTo>
                  <a:lnTo>
                    <a:pt x="579" y="8"/>
                  </a:lnTo>
                  <a:lnTo>
                    <a:pt x="561" y="20"/>
                  </a:lnTo>
                  <a:lnTo>
                    <a:pt x="547" y="34"/>
                  </a:lnTo>
                  <a:lnTo>
                    <a:pt x="547" y="34"/>
                  </a:lnTo>
                  <a:lnTo>
                    <a:pt x="523" y="62"/>
                  </a:lnTo>
                  <a:lnTo>
                    <a:pt x="497" y="90"/>
                  </a:lnTo>
                  <a:lnTo>
                    <a:pt x="471" y="116"/>
                  </a:lnTo>
                  <a:lnTo>
                    <a:pt x="445" y="142"/>
                  </a:lnTo>
                  <a:lnTo>
                    <a:pt x="417" y="166"/>
                  </a:lnTo>
                  <a:lnTo>
                    <a:pt x="387" y="190"/>
                  </a:lnTo>
                  <a:lnTo>
                    <a:pt x="359" y="214"/>
                  </a:lnTo>
                  <a:lnTo>
                    <a:pt x="329" y="234"/>
                  </a:lnTo>
                  <a:lnTo>
                    <a:pt x="297" y="256"/>
                  </a:lnTo>
                  <a:lnTo>
                    <a:pt x="265" y="274"/>
                  </a:lnTo>
                  <a:lnTo>
                    <a:pt x="233" y="294"/>
                  </a:lnTo>
                  <a:lnTo>
                    <a:pt x="199" y="309"/>
                  </a:lnTo>
                  <a:lnTo>
                    <a:pt x="165" y="325"/>
                  </a:lnTo>
                  <a:lnTo>
                    <a:pt x="131" y="341"/>
                  </a:lnTo>
                  <a:lnTo>
                    <a:pt x="97" y="353"/>
                  </a:lnTo>
                  <a:lnTo>
                    <a:pt x="61" y="367"/>
                  </a:lnTo>
                  <a:lnTo>
                    <a:pt x="61" y="367"/>
                  </a:lnTo>
                  <a:lnTo>
                    <a:pt x="48" y="371"/>
                  </a:lnTo>
                  <a:lnTo>
                    <a:pt x="36" y="379"/>
                  </a:lnTo>
                  <a:lnTo>
                    <a:pt x="26" y="389"/>
                  </a:lnTo>
                  <a:lnTo>
                    <a:pt x="18" y="399"/>
                  </a:lnTo>
                  <a:lnTo>
                    <a:pt x="10" y="411"/>
                  </a:lnTo>
                  <a:lnTo>
                    <a:pt x="4" y="423"/>
                  </a:lnTo>
                  <a:lnTo>
                    <a:pt x="2" y="437"/>
                  </a:lnTo>
                  <a:lnTo>
                    <a:pt x="0" y="451"/>
                  </a:lnTo>
                  <a:lnTo>
                    <a:pt x="0" y="1064"/>
                  </a:lnTo>
                  <a:lnTo>
                    <a:pt x="0" y="1064"/>
                  </a:lnTo>
                  <a:lnTo>
                    <a:pt x="0" y="1116"/>
                  </a:lnTo>
                  <a:lnTo>
                    <a:pt x="4" y="1168"/>
                  </a:lnTo>
                  <a:lnTo>
                    <a:pt x="8" y="1217"/>
                  </a:lnTo>
                  <a:lnTo>
                    <a:pt x="16" y="1267"/>
                  </a:lnTo>
                  <a:lnTo>
                    <a:pt x="24" y="1317"/>
                  </a:lnTo>
                  <a:lnTo>
                    <a:pt x="34" y="1365"/>
                  </a:lnTo>
                  <a:lnTo>
                    <a:pt x="46" y="1415"/>
                  </a:lnTo>
                  <a:lnTo>
                    <a:pt x="59" y="1463"/>
                  </a:lnTo>
                  <a:lnTo>
                    <a:pt x="73" y="1509"/>
                  </a:lnTo>
                  <a:lnTo>
                    <a:pt x="91" y="1557"/>
                  </a:lnTo>
                  <a:lnTo>
                    <a:pt x="109" y="1603"/>
                  </a:lnTo>
                  <a:lnTo>
                    <a:pt x="129" y="1646"/>
                  </a:lnTo>
                  <a:lnTo>
                    <a:pt x="151" y="1690"/>
                  </a:lnTo>
                  <a:lnTo>
                    <a:pt x="175" y="1734"/>
                  </a:lnTo>
                  <a:lnTo>
                    <a:pt x="199" y="1776"/>
                  </a:lnTo>
                  <a:lnTo>
                    <a:pt x="227" y="1818"/>
                  </a:lnTo>
                  <a:lnTo>
                    <a:pt x="255" y="1858"/>
                  </a:lnTo>
                  <a:lnTo>
                    <a:pt x="283" y="1898"/>
                  </a:lnTo>
                  <a:lnTo>
                    <a:pt x="315" y="1936"/>
                  </a:lnTo>
                  <a:lnTo>
                    <a:pt x="347" y="1974"/>
                  </a:lnTo>
                  <a:lnTo>
                    <a:pt x="381" y="2010"/>
                  </a:lnTo>
                  <a:lnTo>
                    <a:pt x="415" y="2044"/>
                  </a:lnTo>
                  <a:lnTo>
                    <a:pt x="453" y="2077"/>
                  </a:lnTo>
                  <a:lnTo>
                    <a:pt x="489" y="2109"/>
                  </a:lnTo>
                  <a:lnTo>
                    <a:pt x="529" y="2141"/>
                  </a:lnTo>
                  <a:lnTo>
                    <a:pt x="569" y="2169"/>
                  </a:lnTo>
                  <a:lnTo>
                    <a:pt x="611" y="2199"/>
                  </a:lnTo>
                  <a:lnTo>
                    <a:pt x="653" y="2225"/>
                  </a:lnTo>
                  <a:lnTo>
                    <a:pt x="697" y="2251"/>
                  </a:lnTo>
                  <a:lnTo>
                    <a:pt x="741" y="2275"/>
                  </a:lnTo>
                  <a:lnTo>
                    <a:pt x="787" y="2297"/>
                  </a:lnTo>
                  <a:lnTo>
                    <a:pt x="835" y="2317"/>
                  </a:lnTo>
                  <a:lnTo>
                    <a:pt x="835" y="2317"/>
                  </a:lnTo>
                  <a:lnTo>
                    <a:pt x="851" y="2323"/>
                  </a:lnTo>
                  <a:lnTo>
                    <a:pt x="869" y="2325"/>
                  </a:lnTo>
                  <a:lnTo>
                    <a:pt x="869" y="2325"/>
                  </a:lnTo>
                  <a:lnTo>
                    <a:pt x="886" y="2323"/>
                  </a:lnTo>
                  <a:lnTo>
                    <a:pt x="902" y="2317"/>
                  </a:lnTo>
                  <a:lnTo>
                    <a:pt x="902" y="2317"/>
                  </a:lnTo>
                  <a:lnTo>
                    <a:pt x="950" y="2297"/>
                  </a:lnTo>
                  <a:lnTo>
                    <a:pt x="996" y="2275"/>
                  </a:lnTo>
                  <a:lnTo>
                    <a:pt x="1040" y="2251"/>
                  </a:lnTo>
                  <a:lnTo>
                    <a:pt x="1084" y="2225"/>
                  </a:lnTo>
                  <a:lnTo>
                    <a:pt x="1126" y="2199"/>
                  </a:lnTo>
                  <a:lnTo>
                    <a:pt x="1168" y="2169"/>
                  </a:lnTo>
                  <a:lnTo>
                    <a:pt x="1208" y="2141"/>
                  </a:lnTo>
                  <a:lnTo>
                    <a:pt x="1248" y="2109"/>
                  </a:lnTo>
                  <a:lnTo>
                    <a:pt x="1284" y="2077"/>
                  </a:lnTo>
                  <a:lnTo>
                    <a:pt x="1322" y="2044"/>
                  </a:lnTo>
                  <a:lnTo>
                    <a:pt x="1356" y="2010"/>
                  </a:lnTo>
                  <a:lnTo>
                    <a:pt x="1390" y="1974"/>
                  </a:lnTo>
                  <a:lnTo>
                    <a:pt x="1422" y="1936"/>
                  </a:lnTo>
                  <a:lnTo>
                    <a:pt x="1454" y="1898"/>
                  </a:lnTo>
                  <a:lnTo>
                    <a:pt x="1482" y="1858"/>
                  </a:lnTo>
                  <a:lnTo>
                    <a:pt x="1510" y="1818"/>
                  </a:lnTo>
                  <a:lnTo>
                    <a:pt x="1538" y="1776"/>
                  </a:lnTo>
                  <a:lnTo>
                    <a:pt x="1562" y="1734"/>
                  </a:lnTo>
                  <a:lnTo>
                    <a:pt x="1586" y="1690"/>
                  </a:lnTo>
                  <a:lnTo>
                    <a:pt x="1608" y="1646"/>
                  </a:lnTo>
                  <a:lnTo>
                    <a:pt x="1628" y="1603"/>
                  </a:lnTo>
                  <a:lnTo>
                    <a:pt x="1646" y="1557"/>
                  </a:lnTo>
                  <a:lnTo>
                    <a:pt x="1664" y="1509"/>
                  </a:lnTo>
                  <a:lnTo>
                    <a:pt x="1678" y="1463"/>
                  </a:lnTo>
                  <a:lnTo>
                    <a:pt x="1691" y="1415"/>
                  </a:lnTo>
                  <a:lnTo>
                    <a:pt x="1703" y="1365"/>
                  </a:lnTo>
                  <a:lnTo>
                    <a:pt x="1713" y="1317"/>
                  </a:lnTo>
                  <a:lnTo>
                    <a:pt x="1721" y="1267"/>
                  </a:lnTo>
                  <a:lnTo>
                    <a:pt x="1729" y="1217"/>
                  </a:lnTo>
                  <a:lnTo>
                    <a:pt x="1733" y="1168"/>
                  </a:lnTo>
                  <a:lnTo>
                    <a:pt x="1737" y="1116"/>
                  </a:lnTo>
                  <a:lnTo>
                    <a:pt x="1737" y="1064"/>
                  </a:lnTo>
                  <a:lnTo>
                    <a:pt x="1737" y="451"/>
                  </a:lnTo>
                  <a:lnTo>
                    <a:pt x="1737" y="451"/>
                  </a:lnTo>
                  <a:lnTo>
                    <a:pt x="1735" y="437"/>
                  </a:lnTo>
                  <a:lnTo>
                    <a:pt x="1733" y="423"/>
                  </a:lnTo>
                  <a:lnTo>
                    <a:pt x="1727" y="411"/>
                  </a:lnTo>
                  <a:lnTo>
                    <a:pt x="1719" y="399"/>
                  </a:lnTo>
                  <a:lnTo>
                    <a:pt x="1711" y="389"/>
                  </a:lnTo>
                  <a:lnTo>
                    <a:pt x="1701" y="379"/>
                  </a:lnTo>
                  <a:lnTo>
                    <a:pt x="1689" y="371"/>
                  </a:lnTo>
                  <a:lnTo>
                    <a:pt x="1676" y="367"/>
                  </a:lnTo>
                  <a:lnTo>
                    <a:pt x="1676" y="367"/>
                  </a:lnTo>
                  <a:lnTo>
                    <a:pt x="1640" y="353"/>
                  </a:lnTo>
                  <a:lnTo>
                    <a:pt x="1606" y="341"/>
                  </a:lnTo>
                  <a:lnTo>
                    <a:pt x="1572" y="325"/>
                  </a:lnTo>
                  <a:lnTo>
                    <a:pt x="1538" y="309"/>
                  </a:lnTo>
                  <a:lnTo>
                    <a:pt x="1504" y="294"/>
                  </a:lnTo>
                  <a:lnTo>
                    <a:pt x="1472" y="274"/>
                  </a:lnTo>
                  <a:lnTo>
                    <a:pt x="1440" y="256"/>
                  </a:lnTo>
                  <a:lnTo>
                    <a:pt x="1408" y="234"/>
                  </a:lnTo>
                  <a:lnTo>
                    <a:pt x="1378" y="214"/>
                  </a:lnTo>
                  <a:lnTo>
                    <a:pt x="1350" y="190"/>
                  </a:lnTo>
                  <a:lnTo>
                    <a:pt x="1320" y="166"/>
                  </a:lnTo>
                  <a:lnTo>
                    <a:pt x="1292" y="142"/>
                  </a:lnTo>
                  <a:lnTo>
                    <a:pt x="1266" y="116"/>
                  </a:lnTo>
                  <a:lnTo>
                    <a:pt x="1240" y="90"/>
                  </a:lnTo>
                  <a:lnTo>
                    <a:pt x="1214" y="62"/>
                  </a:lnTo>
                  <a:lnTo>
                    <a:pt x="1190" y="34"/>
                  </a:lnTo>
                  <a:lnTo>
                    <a:pt x="1190" y="34"/>
                  </a:lnTo>
                  <a:close/>
                  <a:moveTo>
                    <a:pt x="1558" y="1064"/>
                  </a:moveTo>
                  <a:lnTo>
                    <a:pt x="1558" y="1064"/>
                  </a:lnTo>
                  <a:lnTo>
                    <a:pt x="1558" y="1108"/>
                  </a:lnTo>
                  <a:lnTo>
                    <a:pt x="1554" y="1152"/>
                  </a:lnTo>
                  <a:lnTo>
                    <a:pt x="1550" y="1193"/>
                  </a:lnTo>
                  <a:lnTo>
                    <a:pt x="1546" y="1235"/>
                  </a:lnTo>
                  <a:lnTo>
                    <a:pt x="1538" y="1277"/>
                  </a:lnTo>
                  <a:lnTo>
                    <a:pt x="1530" y="1319"/>
                  </a:lnTo>
                  <a:lnTo>
                    <a:pt x="1520" y="1361"/>
                  </a:lnTo>
                  <a:lnTo>
                    <a:pt x="1510" y="1401"/>
                  </a:lnTo>
                  <a:lnTo>
                    <a:pt x="1496" y="1441"/>
                  </a:lnTo>
                  <a:lnTo>
                    <a:pt x="1482" y="1481"/>
                  </a:lnTo>
                  <a:lnTo>
                    <a:pt x="1468" y="1519"/>
                  </a:lnTo>
                  <a:lnTo>
                    <a:pt x="1450" y="1557"/>
                  </a:lnTo>
                  <a:lnTo>
                    <a:pt x="1432" y="1595"/>
                  </a:lnTo>
                  <a:lnTo>
                    <a:pt x="1414" y="1632"/>
                  </a:lnTo>
                  <a:lnTo>
                    <a:pt x="1392" y="1668"/>
                  </a:lnTo>
                  <a:lnTo>
                    <a:pt x="1370" y="1702"/>
                  </a:lnTo>
                  <a:lnTo>
                    <a:pt x="1348" y="1738"/>
                  </a:lnTo>
                  <a:lnTo>
                    <a:pt x="1324" y="1770"/>
                  </a:lnTo>
                  <a:lnTo>
                    <a:pt x="1298" y="1804"/>
                  </a:lnTo>
                  <a:lnTo>
                    <a:pt x="1272" y="1836"/>
                  </a:lnTo>
                  <a:lnTo>
                    <a:pt x="1244" y="1866"/>
                  </a:lnTo>
                  <a:lnTo>
                    <a:pt x="1214" y="1896"/>
                  </a:lnTo>
                  <a:lnTo>
                    <a:pt x="1184" y="1926"/>
                  </a:lnTo>
                  <a:lnTo>
                    <a:pt x="1154" y="1954"/>
                  </a:lnTo>
                  <a:lnTo>
                    <a:pt x="1120" y="1980"/>
                  </a:lnTo>
                  <a:lnTo>
                    <a:pt x="1088" y="2006"/>
                  </a:lnTo>
                  <a:lnTo>
                    <a:pt x="1054" y="2032"/>
                  </a:lnTo>
                  <a:lnTo>
                    <a:pt x="1018" y="2053"/>
                  </a:lnTo>
                  <a:lnTo>
                    <a:pt x="982" y="2077"/>
                  </a:lnTo>
                  <a:lnTo>
                    <a:pt x="946" y="2097"/>
                  </a:lnTo>
                  <a:lnTo>
                    <a:pt x="906" y="2117"/>
                  </a:lnTo>
                  <a:lnTo>
                    <a:pt x="869" y="2135"/>
                  </a:lnTo>
                  <a:lnTo>
                    <a:pt x="869" y="2135"/>
                  </a:lnTo>
                  <a:lnTo>
                    <a:pt x="831" y="2117"/>
                  </a:lnTo>
                  <a:lnTo>
                    <a:pt x="791" y="2097"/>
                  </a:lnTo>
                  <a:lnTo>
                    <a:pt x="755" y="2077"/>
                  </a:lnTo>
                  <a:lnTo>
                    <a:pt x="719" y="2053"/>
                  </a:lnTo>
                  <a:lnTo>
                    <a:pt x="683" y="2032"/>
                  </a:lnTo>
                  <a:lnTo>
                    <a:pt x="649" y="2006"/>
                  </a:lnTo>
                  <a:lnTo>
                    <a:pt x="617" y="1980"/>
                  </a:lnTo>
                  <a:lnTo>
                    <a:pt x="583" y="1954"/>
                  </a:lnTo>
                  <a:lnTo>
                    <a:pt x="553" y="1926"/>
                  </a:lnTo>
                  <a:lnTo>
                    <a:pt x="523" y="1896"/>
                  </a:lnTo>
                  <a:lnTo>
                    <a:pt x="493" y="1866"/>
                  </a:lnTo>
                  <a:lnTo>
                    <a:pt x="465" y="1836"/>
                  </a:lnTo>
                  <a:lnTo>
                    <a:pt x="439" y="1804"/>
                  </a:lnTo>
                  <a:lnTo>
                    <a:pt x="413" y="1770"/>
                  </a:lnTo>
                  <a:lnTo>
                    <a:pt x="389" y="1738"/>
                  </a:lnTo>
                  <a:lnTo>
                    <a:pt x="367" y="1702"/>
                  </a:lnTo>
                  <a:lnTo>
                    <a:pt x="345" y="1668"/>
                  </a:lnTo>
                  <a:lnTo>
                    <a:pt x="323" y="1632"/>
                  </a:lnTo>
                  <a:lnTo>
                    <a:pt x="305" y="1595"/>
                  </a:lnTo>
                  <a:lnTo>
                    <a:pt x="287" y="1557"/>
                  </a:lnTo>
                  <a:lnTo>
                    <a:pt x="269" y="1519"/>
                  </a:lnTo>
                  <a:lnTo>
                    <a:pt x="255" y="1481"/>
                  </a:lnTo>
                  <a:lnTo>
                    <a:pt x="241" y="1441"/>
                  </a:lnTo>
                  <a:lnTo>
                    <a:pt x="227" y="1401"/>
                  </a:lnTo>
                  <a:lnTo>
                    <a:pt x="217" y="1361"/>
                  </a:lnTo>
                  <a:lnTo>
                    <a:pt x="207" y="1319"/>
                  </a:lnTo>
                  <a:lnTo>
                    <a:pt x="199" y="1277"/>
                  </a:lnTo>
                  <a:lnTo>
                    <a:pt x="191" y="1235"/>
                  </a:lnTo>
                  <a:lnTo>
                    <a:pt x="187" y="1193"/>
                  </a:lnTo>
                  <a:lnTo>
                    <a:pt x="183" y="1152"/>
                  </a:lnTo>
                  <a:lnTo>
                    <a:pt x="179" y="1108"/>
                  </a:lnTo>
                  <a:lnTo>
                    <a:pt x="179" y="1064"/>
                  </a:lnTo>
                  <a:lnTo>
                    <a:pt x="179" y="515"/>
                  </a:lnTo>
                  <a:lnTo>
                    <a:pt x="179" y="515"/>
                  </a:lnTo>
                  <a:lnTo>
                    <a:pt x="247" y="485"/>
                  </a:lnTo>
                  <a:lnTo>
                    <a:pt x="313" y="453"/>
                  </a:lnTo>
                  <a:lnTo>
                    <a:pt x="377" y="417"/>
                  </a:lnTo>
                  <a:lnTo>
                    <a:pt x="439" y="375"/>
                  </a:lnTo>
                  <a:lnTo>
                    <a:pt x="499" y="331"/>
                  </a:lnTo>
                  <a:lnTo>
                    <a:pt x="555" y="286"/>
                  </a:lnTo>
                  <a:lnTo>
                    <a:pt x="609" y="234"/>
                  </a:lnTo>
                  <a:lnTo>
                    <a:pt x="659" y="180"/>
                  </a:lnTo>
                  <a:lnTo>
                    <a:pt x="1078" y="180"/>
                  </a:lnTo>
                  <a:lnTo>
                    <a:pt x="1078" y="180"/>
                  </a:lnTo>
                  <a:lnTo>
                    <a:pt x="1128" y="234"/>
                  </a:lnTo>
                  <a:lnTo>
                    <a:pt x="1182" y="286"/>
                  </a:lnTo>
                  <a:lnTo>
                    <a:pt x="1238" y="331"/>
                  </a:lnTo>
                  <a:lnTo>
                    <a:pt x="1298" y="375"/>
                  </a:lnTo>
                  <a:lnTo>
                    <a:pt x="1360" y="417"/>
                  </a:lnTo>
                  <a:lnTo>
                    <a:pt x="1424" y="453"/>
                  </a:lnTo>
                  <a:lnTo>
                    <a:pt x="1490" y="485"/>
                  </a:lnTo>
                  <a:lnTo>
                    <a:pt x="1558" y="515"/>
                  </a:lnTo>
                  <a:lnTo>
                    <a:pt x="1558" y="1064"/>
                  </a:lnTo>
                  <a:close/>
                  <a:moveTo>
                    <a:pt x="1558" y="1064"/>
                  </a:moveTo>
                  <a:lnTo>
                    <a:pt x="1558" y="1064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Line 83">
              <a:extLst>
                <a:ext uri="{FF2B5EF4-FFF2-40B4-BE49-F238E27FC236}">
                  <a16:creationId xmlns:a16="http://schemas.microsoft.com/office/drawing/2014/main" xmlns="" id="{EEBE9BF1-A532-4C78-8457-9CFADE714C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1" y="2326"/>
              <a:ext cx="0" cy="0"/>
            </a:xfrm>
            <a:prstGeom prst="line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8" name="Group 49">
            <a:extLst>
              <a:ext uri="{FF2B5EF4-FFF2-40B4-BE49-F238E27FC236}">
                <a16:creationId xmlns:a16="http://schemas.microsoft.com/office/drawing/2014/main" xmlns="" id="{FA3B6312-2F63-4822-AF0F-26E1FF5CB3A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5931" y="2512459"/>
            <a:ext cx="484625" cy="603176"/>
            <a:chOff x="1299" y="1911"/>
            <a:chExt cx="372" cy="463"/>
          </a:xfrm>
          <a:solidFill>
            <a:srgbClr val="41CED9"/>
          </a:solidFill>
        </p:grpSpPr>
        <p:sp>
          <p:nvSpPr>
            <p:cNvPr id="99" name="Rectangle 50">
              <a:extLst>
                <a:ext uri="{FF2B5EF4-FFF2-40B4-BE49-F238E27FC236}">
                  <a16:creationId xmlns:a16="http://schemas.microsoft.com/office/drawing/2014/main" xmlns="" id="{59AD40D0-C8FB-4AB8-BD77-2175AA62A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" y="2027"/>
              <a:ext cx="118" cy="16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Rectangle 51">
              <a:extLst>
                <a:ext uri="{FF2B5EF4-FFF2-40B4-BE49-F238E27FC236}">
                  <a16:creationId xmlns:a16="http://schemas.microsoft.com/office/drawing/2014/main" xmlns="" id="{FF24C571-8AB7-4786-B0D0-9981B65DF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" y="2071"/>
              <a:ext cx="118" cy="16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Rectangle 52">
              <a:extLst>
                <a:ext uri="{FF2B5EF4-FFF2-40B4-BE49-F238E27FC236}">
                  <a16:creationId xmlns:a16="http://schemas.microsoft.com/office/drawing/2014/main" xmlns="" id="{7EE5AF14-E159-4B0B-80C6-62AA13BB7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" y="2113"/>
              <a:ext cx="118" cy="16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53">
              <a:extLst>
                <a:ext uri="{FF2B5EF4-FFF2-40B4-BE49-F238E27FC236}">
                  <a16:creationId xmlns:a16="http://schemas.microsoft.com/office/drawing/2014/main" xmlns="" id="{824FA5E0-5E4B-4B26-ABEF-A78FB2886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" y="1911"/>
              <a:ext cx="208" cy="307"/>
            </a:xfrm>
            <a:custGeom>
              <a:avLst/>
              <a:gdLst>
                <a:gd name="T0" fmla="*/ 208 w 208"/>
                <a:gd name="T1" fmla="*/ 307 h 307"/>
                <a:gd name="T2" fmla="*/ 94 w 208"/>
                <a:gd name="T3" fmla="*/ 307 h 307"/>
                <a:gd name="T4" fmla="*/ 94 w 208"/>
                <a:gd name="T5" fmla="*/ 291 h 307"/>
                <a:gd name="T6" fmla="*/ 194 w 208"/>
                <a:gd name="T7" fmla="*/ 291 h 307"/>
                <a:gd name="T8" fmla="*/ 194 w 208"/>
                <a:gd name="T9" fmla="*/ 68 h 307"/>
                <a:gd name="T10" fmla="*/ 140 w 208"/>
                <a:gd name="T11" fmla="*/ 16 h 307"/>
                <a:gd name="T12" fmla="*/ 16 w 208"/>
                <a:gd name="T13" fmla="*/ 16 h 307"/>
                <a:gd name="T14" fmla="*/ 16 w 208"/>
                <a:gd name="T15" fmla="*/ 204 h 307"/>
                <a:gd name="T16" fmla="*/ 0 w 208"/>
                <a:gd name="T17" fmla="*/ 204 h 307"/>
                <a:gd name="T18" fmla="*/ 0 w 208"/>
                <a:gd name="T19" fmla="*/ 0 h 307"/>
                <a:gd name="T20" fmla="*/ 148 w 208"/>
                <a:gd name="T21" fmla="*/ 0 h 307"/>
                <a:gd name="T22" fmla="*/ 208 w 208"/>
                <a:gd name="T23" fmla="*/ 62 h 307"/>
                <a:gd name="T24" fmla="*/ 208 w 208"/>
                <a:gd name="T2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307">
                  <a:moveTo>
                    <a:pt x="208" y="307"/>
                  </a:moveTo>
                  <a:lnTo>
                    <a:pt x="94" y="307"/>
                  </a:lnTo>
                  <a:lnTo>
                    <a:pt x="94" y="291"/>
                  </a:lnTo>
                  <a:lnTo>
                    <a:pt x="194" y="291"/>
                  </a:lnTo>
                  <a:lnTo>
                    <a:pt x="194" y="68"/>
                  </a:lnTo>
                  <a:lnTo>
                    <a:pt x="140" y="16"/>
                  </a:lnTo>
                  <a:lnTo>
                    <a:pt x="16" y="16"/>
                  </a:lnTo>
                  <a:lnTo>
                    <a:pt x="16" y="204"/>
                  </a:lnTo>
                  <a:lnTo>
                    <a:pt x="0" y="204"/>
                  </a:lnTo>
                  <a:lnTo>
                    <a:pt x="0" y="0"/>
                  </a:lnTo>
                  <a:lnTo>
                    <a:pt x="148" y="0"/>
                  </a:lnTo>
                  <a:lnTo>
                    <a:pt x="208" y="62"/>
                  </a:lnTo>
                  <a:lnTo>
                    <a:pt x="208" y="307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54">
              <a:extLst>
                <a:ext uri="{FF2B5EF4-FFF2-40B4-BE49-F238E27FC236}">
                  <a16:creationId xmlns:a16="http://schemas.microsoft.com/office/drawing/2014/main" xmlns="" id="{91CE6E9F-8520-4DC2-A6E9-335236F73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1919"/>
              <a:ext cx="64" cy="64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16 w 64"/>
                <a:gd name="T7" fmla="*/ 0 h 64"/>
                <a:gd name="T8" fmla="*/ 16 w 64"/>
                <a:gd name="T9" fmla="*/ 48 h 64"/>
                <a:gd name="T10" fmla="*/ 64 w 64"/>
                <a:gd name="T11" fmla="*/ 48 h 64"/>
                <a:gd name="T12" fmla="*/ 64 w 64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8"/>
                  </a:lnTo>
                  <a:lnTo>
                    <a:pt x="64" y="48"/>
                  </a:lnTo>
                  <a:lnTo>
                    <a:pt x="64" y="64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55">
              <a:extLst>
                <a:ext uri="{FF2B5EF4-FFF2-40B4-BE49-F238E27FC236}">
                  <a16:creationId xmlns:a16="http://schemas.microsoft.com/office/drawing/2014/main" xmlns="" id="{366E475E-F6D7-40AC-90B3-A73618E081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5" y="2170"/>
              <a:ext cx="158" cy="158"/>
            </a:xfrm>
            <a:custGeom>
              <a:avLst/>
              <a:gdLst>
                <a:gd name="T0" fmla="*/ 66 w 158"/>
                <a:gd name="T1" fmla="*/ 140 h 158"/>
                <a:gd name="T2" fmla="*/ 44 w 158"/>
                <a:gd name="T3" fmla="*/ 150 h 158"/>
                <a:gd name="T4" fmla="*/ 30 w 158"/>
                <a:gd name="T5" fmla="*/ 118 h 158"/>
                <a:gd name="T6" fmla="*/ 6 w 158"/>
                <a:gd name="T7" fmla="*/ 112 h 158"/>
                <a:gd name="T8" fmla="*/ 16 w 158"/>
                <a:gd name="T9" fmla="*/ 76 h 158"/>
                <a:gd name="T10" fmla="*/ 2 w 158"/>
                <a:gd name="T11" fmla="*/ 56 h 158"/>
                <a:gd name="T12" fmla="*/ 32 w 158"/>
                <a:gd name="T13" fmla="*/ 38 h 158"/>
                <a:gd name="T14" fmla="*/ 36 w 158"/>
                <a:gd name="T15" fmla="*/ 12 h 158"/>
                <a:gd name="T16" fmla="*/ 70 w 158"/>
                <a:gd name="T17" fmla="*/ 18 h 158"/>
                <a:gd name="T18" fmla="*/ 88 w 158"/>
                <a:gd name="T19" fmla="*/ 0 h 158"/>
                <a:gd name="T20" fmla="*/ 112 w 158"/>
                <a:gd name="T21" fmla="*/ 26 h 158"/>
                <a:gd name="T22" fmla="*/ 136 w 158"/>
                <a:gd name="T23" fmla="*/ 24 h 158"/>
                <a:gd name="T24" fmla="*/ 138 w 158"/>
                <a:gd name="T25" fmla="*/ 60 h 158"/>
                <a:gd name="T26" fmla="*/ 158 w 158"/>
                <a:gd name="T27" fmla="*/ 74 h 158"/>
                <a:gd name="T28" fmla="*/ 138 w 158"/>
                <a:gd name="T29" fmla="*/ 102 h 158"/>
                <a:gd name="T30" fmla="*/ 144 w 158"/>
                <a:gd name="T31" fmla="*/ 126 h 158"/>
                <a:gd name="T32" fmla="*/ 108 w 158"/>
                <a:gd name="T33" fmla="*/ 134 h 158"/>
                <a:gd name="T34" fmla="*/ 98 w 158"/>
                <a:gd name="T35" fmla="*/ 156 h 158"/>
                <a:gd name="T36" fmla="*/ 60 w 158"/>
                <a:gd name="T37" fmla="*/ 122 h 158"/>
                <a:gd name="T38" fmla="*/ 84 w 158"/>
                <a:gd name="T39" fmla="*/ 142 h 158"/>
                <a:gd name="T40" fmla="*/ 92 w 158"/>
                <a:gd name="T41" fmla="*/ 124 h 158"/>
                <a:gd name="T42" fmla="*/ 122 w 158"/>
                <a:gd name="T43" fmla="*/ 124 h 158"/>
                <a:gd name="T44" fmla="*/ 118 w 158"/>
                <a:gd name="T45" fmla="*/ 106 h 158"/>
                <a:gd name="T46" fmla="*/ 142 w 158"/>
                <a:gd name="T47" fmla="*/ 86 h 158"/>
                <a:gd name="T48" fmla="*/ 126 w 158"/>
                <a:gd name="T49" fmla="*/ 76 h 158"/>
                <a:gd name="T50" fmla="*/ 130 w 158"/>
                <a:gd name="T51" fmla="*/ 44 h 158"/>
                <a:gd name="T52" fmla="*/ 112 w 158"/>
                <a:gd name="T53" fmla="*/ 46 h 158"/>
                <a:gd name="T54" fmla="*/ 96 w 158"/>
                <a:gd name="T55" fmla="*/ 18 h 158"/>
                <a:gd name="T56" fmla="*/ 84 w 158"/>
                <a:gd name="T57" fmla="*/ 32 h 158"/>
                <a:gd name="T58" fmla="*/ 54 w 158"/>
                <a:gd name="T59" fmla="*/ 22 h 158"/>
                <a:gd name="T60" fmla="*/ 52 w 158"/>
                <a:gd name="T61" fmla="*/ 40 h 158"/>
                <a:gd name="T62" fmla="*/ 22 w 158"/>
                <a:gd name="T63" fmla="*/ 52 h 158"/>
                <a:gd name="T64" fmla="*/ 34 w 158"/>
                <a:gd name="T65" fmla="*/ 66 h 158"/>
                <a:gd name="T66" fmla="*/ 18 w 158"/>
                <a:gd name="T67" fmla="*/ 94 h 158"/>
                <a:gd name="T68" fmla="*/ 36 w 158"/>
                <a:gd name="T69" fmla="*/ 100 h 158"/>
                <a:gd name="T70" fmla="*/ 42 w 158"/>
                <a:gd name="T71" fmla="*/ 130 h 158"/>
                <a:gd name="T72" fmla="*/ 60 w 158"/>
                <a:gd name="T73" fmla="*/ 122 h 158"/>
                <a:gd name="T74" fmla="*/ 80 w 158"/>
                <a:gd name="T75" fmla="*/ 110 h 158"/>
                <a:gd name="T76" fmla="*/ 68 w 158"/>
                <a:gd name="T77" fmla="*/ 108 h 158"/>
                <a:gd name="T78" fmla="*/ 50 w 158"/>
                <a:gd name="T79" fmla="*/ 92 h 158"/>
                <a:gd name="T80" fmla="*/ 48 w 158"/>
                <a:gd name="T81" fmla="*/ 80 h 158"/>
                <a:gd name="T82" fmla="*/ 48 w 158"/>
                <a:gd name="T83" fmla="*/ 74 h 158"/>
                <a:gd name="T84" fmla="*/ 58 w 158"/>
                <a:gd name="T85" fmla="*/ 58 h 158"/>
                <a:gd name="T86" fmla="*/ 74 w 158"/>
                <a:gd name="T87" fmla="*/ 48 h 158"/>
                <a:gd name="T88" fmla="*/ 80 w 158"/>
                <a:gd name="T89" fmla="*/ 48 h 158"/>
                <a:gd name="T90" fmla="*/ 92 w 158"/>
                <a:gd name="T91" fmla="*/ 50 h 158"/>
                <a:gd name="T92" fmla="*/ 108 w 158"/>
                <a:gd name="T93" fmla="*/ 68 h 158"/>
                <a:gd name="T94" fmla="*/ 112 w 158"/>
                <a:gd name="T95" fmla="*/ 80 h 158"/>
                <a:gd name="T96" fmla="*/ 110 w 158"/>
                <a:gd name="T97" fmla="*/ 86 h 158"/>
                <a:gd name="T98" fmla="*/ 102 w 158"/>
                <a:gd name="T99" fmla="*/ 102 h 158"/>
                <a:gd name="T100" fmla="*/ 86 w 158"/>
                <a:gd name="T101" fmla="*/ 110 h 158"/>
                <a:gd name="T102" fmla="*/ 80 w 158"/>
                <a:gd name="T103" fmla="*/ 110 h 158"/>
                <a:gd name="T104" fmla="*/ 80 w 158"/>
                <a:gd name="T105" fmla="*/ 64 h 158"/>
                <a:gd name="T106" fmla="*/ 68 w 158"/>
                <a:gd name="T107" fmla="*/ 68 h 158"/>
                <a:gd name="T108" fmla="*/ 64 w 158"/>
                <a:gd name="T109" fmla="*/ 80 h 158"/>
                <a:gd name="T110" fmla="*/ 66 w 158"/>
                <a:gd name="T111" fmla="*/ 86 h 158"/>
                <a:gd name="T112" fmla="*/ 74 w 158"/>
                <a:gd name="T113" fmla="*/ 94 h 158"/>
                <a:gd name="T114" fmla="*/ 80 w 158"/>
                <a:gd name="T115" fmla="*/ 96 h 158"/>
                <a:gd name="T116" fmla="*/ 90 w 158"/>
                <a:gd name="T117" fmla="*/ 90 h 158"/>
                <a:gd name="T118" fmla="*/ 96 w 158"/>
                <a:gd name="T119" fmla="*/ 80 h 158"/>
                <a:gd name="T120" fmla="*/ 94 w 158"/>
                <a:gd name="T121" fmla="*/ 74 h 158"/>
                <a:gd name="T122" fmla="*/ 86 w 158"/>
                <a:gd name="T123" fmla="*/ 66 h 158"/>
                <a:gd name="T124" fmla="*/ 80 w 158"/>
                <a:gd name="T125" fmla="*/ 6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58">
                  <a:moveTo>
                    <a:pt x="74" y="158"/>
                  </a:moveTo>
                  <a:lnTo>
                    <a:pt x="66" y="140"/>
                  </a:lnTo>
                  <a:lnTo>
                    <a:pt x="62" y="140"/>
                  </a:lnTo>
                  <a:lnTo>
                    <a:pt x="44" y="150"/>
                  </a:lnTo>
                  <a:lnTo>
                    <a:pt x="24" y="136"/>
                  </a:lnTo>
                  <a:lnTo>
                    <a:pt x="30" y="118"/>
                  </a:lnTo>
                  <a:lnTo>
                    <a:pt x="28" y="114"/>
                  </a:lnTo>
                  <a:lnTo>
                    <a:pt x="6" y="112"/>
                  </a:lnTo>
                  <a:lnTo>
                    <a:pt x="0" y="88"/>
                  </a:lnTo>
                  <a:lnTo>
                    <a:pt x="16" y="76"/>
                  </a:lnTo>
                  <a:lnTo>
                    <a:pt x="16" y="72"/>
                  </a:lnTo>
                  <a:lnTo>
                    <a:pt x="2" y="56"/>
                  </a:lnTo>
                  <a:lnTo>
                    <a:pt x="14" y="36"/>
                  </a:lnTo>
                  <a:lnTo>
                    <a:pt x="32" y="38"/>
                  </a:lnTo>
                  <a:lnTo>
                    <a:pt x="36" y="34"/>
                  </a:lnTo>
                  <a:lnTo>
                    <a:pt x="36" y="12"/>
                  </a:lnTo>
                  <a:lnTo>
                    <a:pt x="56" y="4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88" y="0"/>
                  </a:lnTo>
                  <a:lnTo>
                    <a:pt x="110" y="6"/>
                  </a:lnTo>
                  <a:lnTo>
                    <a:pt x="112" y="26"/>
                  </a:lnTo>
                  <a:lnTo>
                    <a:pt x="116" y="28"/>
                  </a:lnTo>
                  <a:lnTo>
                    <a:pt x="136" y="24"/>
                  </a:lnTo>
                  <a:lnTo>
                    <a:pt x="150" y="44"/>
                  </a:lnTo>
                  <a:lnTo>
                    <a:pt x="138" y="60"/>
                  </a:lnTo>
                  <a:lnTo>
                    <a:pt x="140" y="64"/>
                  </a:lnTo>
                  <a:lnTo>
                    <a:pt x="158" y="74"/>
                  </a:lnTo>
                  <a:lnTo>
                    <a:pt x="156" y="98"/>
                  </a:lnTo>
                  <a:lnTo>
                    <a:pt x="138" y="102"/>
                  </a:lnTo>
                  <a:lnTo>
                    <a:pt x="136" y="106"/>
                  </a:lnTo>
                  <a:lnTo>
                    <a:pt x="144" y="126"/>
                  </a:lnTo>
                  <a:lnTo>
                    <a:pt x="126" y="142"/>
                  </a:lnTo>
                  <a:lnTo>
                    <a:pt x="108" y="134"/>
                  </a:lnTo>
                  <a:lnTo>
                    <a:pt x="104" y="136"/>
                  </a:lnTo>
                  <a:lnTo>
                    <a:pt x="98" y="156"/>
                  </a:lnTo>
                  <a:lnTo>
                    <a:pt x="74" y="158"/>
                  </a:lnTo>
                  <a:close/>
                  <a:moveTo>
                    <a:pt x="60" y="122"/>
                  </a:moveTo>
                  <a:lnTo>
                    <a:pt x="78" y="126"/>
                  </a:lnTo>
                  <a:lnTo>
                    <a:pt x="84" y="142"/>
                  </a:lnTo>
                  <a:lnTo>
                    <a:pt x="86" y="142"/>
                  </a:lnTo>
                  <a:lnTo>
                    <a:pt x="92" y="124"/>
                  </a:lnTo>
                  <a:lnTo>
                    <a:pt x="108" y="118"/>
                  </a:lnTo>
                  <a:lnTo>
                    <a:pt x="122" y="124"/>
                  </a:lnTo>
                  <a:lnTo>
                    <a:pt x="124" y="122"/>
                  </a:lnTo>
                  <a:lnTo>
                    <a:pt x="118" y="106"/>
                  </a:lnTo>
                  <a:lnTo>
                    <a:pt x="126" y="90"/>
                  </a:lnTo>
                  <a:lnTo>
                    <a:pt x="142" y="86"/>
                  </a:lnTo>
                  <a:lnTo>
                    <a:pt x="142" y="84"/>
                  </a:lnTo>
                  <a:lnTo>
                    <a:pt x="126" y="76"/>
                  </a:lnTo>
                  <a:lnTo>
                    <a:pt x="122" y="56"/>
                  </a:lnTo>
                  <a:lnTo>
                    <a:pt x="130" y="44"/>
                  </a:lnTo>
                  <a:lnTo>
                    <a:pt x="130" y="42"/>
                  </a:lnTo>
                  <a:lnTo>
                    <a:pt x="112" y="46"/>
                  </a:lnTo>
                  <a:lnTo>
                    <a:pt x="98" y="34"/>
                  </a:lnTo>
                  <a:lnTo>
                    <a:pt x="96" y="18"/>
                  </a:lnTo>
                  <a:lnTo>
                    <a:pt x="94" y="18"/>
                  </a:lnTo>
                  <a:lnTo>
                    <a:pt x="84" y="32"/>
                  </a:lnTo>
                  <a:lnTo>
                    <a:pt x="64" y="34"/>
                  </a:lnTo>
                  <a:lnTo>
                    <a:pt x="54" y="22"/>
                  </a:lnTo>
                  <a:lnTo>
                    <a:pt x="52" y="24"/>
                  </a:lnTo>
                  <a:lnTo>
                    <a:pt x="52" y="40"/>
                  </a:lnTo>
                  <a:lnTo>
                    <a:pt x="38" y="54"/>
                  </a:lnTo>
                  <a:lnTo>
                    <a:pt x="22" y="52"/>
                  </a:lnTo>
                  <a:lnTo>
                    <a:pt x="22" y="54"/>
                  </a:lnTo>
                  <a:lnTo>
                    <a:pt x="34" y="66"/>
                  </a:lnTo>
                  <a:lnTo>
                    <a:pt x="32" y="86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36" y="100"/>
                  </a:lnTo>
                  <a:lnTo>
                    <a:pt x="46" y="114"/>
                  </a:lnTo>
                  <a:lnTo>
                    <a:pt x="42" y="130"/>
                  </a:lnTo>
                  <a:lnTo>
                    <a:pt x="44" y="132"/>
                  </a:lnTo>
                  <a:lnTo>
                    <a:pt x="60" y="122"/>
                  </a:lnTo>
                  <a:close/>
                  <a:moveTo>
                    <a:pt x="80" y="110"/>
                  </a:moveTo>
                  <a:lnTo>
                    <a:pt x="80" y="110"/>
                  </a:lnTo>
                  <a:lnTo>
                    <a:pt x="74" y="110"/>
                  </a:lnTo>
                  <a:lnTo>
                    <a:pt x="68" y="108"/>
                  </a:lnTo>
                  <a:lnTo>
                    <a:pt x="58" y="102"/>
                  </a:lnTo>
                  <a:lnTo>
                    <a:pt x="50" y="92"/>
                  </a:lnTo>
                  <a:lnTo>
                    <a:pt x="48" y="86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74"/>
                  </a:lnTo>
                  <a:lnTo>
                    <a:pt x="50" y="68"/>
                  </a:lnTo>
                  <a:lnTo>
                    <a:pt x="58" y="58"/>
                  </a:lnTo>
                  <a:lnTo>
                    <a:pt x="68" y="50"/>
                  </a:lnTo>
                  <a:lnTo>
                    <a:pt x="74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6" y="48"/>
                  </a:lnTo>
                  <a:lnTo>
                    <a:pt x="92" y="50"/>
                  </a:lnTo>
                  <a:lnTo>
                    <a:pt x="102" y="58"/>
                  </a:lnTo>
                  <a:lnTo>
                    <a:pt x="108" y="68"/>
                  </a:lnTo>
                  <a:lnTo>
                    <a:pt x="110" y="74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0" y="86"/>
                  </a:lnTo>
                  <a:lnTo>
                    <a:pt x="108" y="92"/>
                  </a:lnTo>
                  <a:lnTo>
                    <a:pt x="102" y="102"/>
                  </a:lnTo>
                  <a:lnTo>
                    <a:pt x="92" y="108"/>
                  </a:lnTo>
                  <a:lnTo>
                    <a:pt x="86" y="110"/>
                  </a:lnTo>
                  <a:lnTo>
                    <a:pt x="80" y="110"/>
                  </a:lnTo>
                  <a:lnTo>
                    <a:pt x="80" y="110"/>
                  </a:lnTo>
                  <a:close/>
                  <a:moveTo>
                    <a:pt x="80" y="64"/>
                  </a:moveTo>
                  <a:lnTo>
                    <a:pt x="80" y="64"/>
                  </a:lnTo>
                  <a:lnTo>
                    <a:pt x="74" y="66"/>
                  </a:lnTo>
                  <a:lnTo>
                    <a:pt x="68" y="68"/>
                  </a:lnTo>
                  <a:lnTo>
                    <a:pt x="66" y="74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6" y="86"/>
                  </a:lnTo>
                  <a:lnTo>
                    <a:pt x="68" y="90"/>
                  </a:lnTo>
                  <a:lnTo>
                    <a:pt x="74" y="94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4" y="86"/>
                  </a:lnTo>
                  <a:lnTo>
                    <a:pt x="96" y="80"/>
                  </a:lnTo>
                  <a:lnTo>
                    <a:pt x="96" y="80"/>
                  </a:lnTo>
                  <a:lnTo>
                    <a:pt x="94" y="74"/>
                  </a:lnTo>
                  <a:lnTo>
                    <a:pt x="90" y="68"/>
                  </a:lnTo>
                  <a:lnTo>
                    <a:pt x="86" y="66"/>
                  </a:lnTo>
                  <a:lnTo>
                    <a:pt x="80" y="64"/>
                  </a:lnTo>
                  <a:lnTo>
                    <a:pt x="80" y="64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56">
              <a:extLst>
                <a:ext uri="{FF2B5EF4-FFF2-40B4-BE49-F238E27FC236}">
                  <a16:creationId xmlns:a16="http://schemas.microsoft.com/office/drawing/2014/main" xmlns="" id="{F656EF28-AF45-4EA9-AF43-34E17A8D51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1" y="2127"/>
              <a:ext cx="224" cy="153"/>
            </a:xfrm>
            <a:custGeom>
              <a:avLst/>
              <a:gdLst>
                <a:gd name="T0" fmla="*/ 8 w 224"/>
                <a:gd name="T1" fmla="*/ 153 h 153"/>
                <a:gd name="T2" fmla="*/ 4 w 224"/>
                <a:gd name="T3" fmla="*/ 149 h 153"/>
                <a:gd name="T4" fmla="*/ 2 w 224"/>
                <a:gd name="T5" fmla="*/ 137 h 153"/>
                <a:gd name="T6" fmla="*/ 0 w 224"/>
                <a:gd name="T7" fmla="*/ 123 h 153"/>
                <a:gd name="T8" fmla="*/ 4 w 224"/>
                <a:gd name="T9" fmla="*/ 97 h 153"/>
                <a:gd name="T10" fmla="*/ 10 w 224"/>
                <a:gd name="T11" fmla="*/ 75 h 153"/>
                <a:gd name="T12" fmla="*/ 36 w 224"/>
                <a:gd name="T13" fmla="*/ 35 h 153"/>
                <a:gd name="T14" fmla="*/ 76 w 224"/>
                <a:gd name="T15" fmla="*/ 10 h 153"/>
                <a:gd name="T16" fmla="*/ 100 w 224"/>
                <a:gd name="T17" fmla="*/ 2 h 153"/>
                <a:gd name="T18" fmla="*/ 124 w 224"/>
                <a:gd name="T19" fmla="*/ 0 h 153"/>
                <a:gd name="T20" fmla="*/ 138 w 224"/>
                <a:gd name="T21" fmla="*/ 2 h 153"/>
                <a:gd name="T22" fmla="*/ 166 w 224"/>
                <a:gd name="T23" fmla="*/ 8 h 153"/>
                <a:gd name="T24" fmla="*/ 192 w 224"/>
                <a:gd name="T25" fmla="*/ 19 h 153"/>
                <a:gd name="T26" fmla="*/ 214 w 224"/>
                <a:gd name="T27" fmla="*/ 39 h 153"/>
                <a:gd name="T28" fmla="*/ 222 w 224"/>
                <a:gd name="T29" fmla="*/ 49 h 153"/>
                <a:gd name="T30" fmla="*/ 222 w 224"/>
                <a:gd name="T31" fmla="*/ 57 h 153"/>
                <a:gd name="T32" fmla="*/ 218 w 224"/>
                <a:gd name="T33" fmla="*/ 57 h 153"/>
                <a:gd name="T34" fmla="*/ 214 w 224"/>
                <a:gd name="T35" fmla="*/ 55 h 153"/>
                <a:gd name="T36" fmla="*/ 196 w 224"/>
                <a:gd name="T37" fmla="*/ 37 h 153"/>
                <a:gd name="T38" fmla="*/ 174 w 224"/>
                <a:gd name="T39" fmla="*/ 21 h 153"/>
                <a:gd name="T40" fmla="*/ 150 w 224"/>
                <a:gd name="T41" fmla="*/ 14 h 153"/>
                <a:gd name="T42" fmla="*/ 124 w 224"/>
                <a:gd name="T43" fmla="*/ 10 h 153"/>
                <a:gd name="T44" fmla="*/ 102 w 224"/>
                <a:gd name="T45" fmla="*/ 12 h 153"/>
                <a:gd name="T46" fmla="*/ 60 w 224"/>
                <a:gd name="T47" fmla="*/ 29 h 153"/>
                <a:gd name="T48" fmla="*/ 30 w 224"/>
                <a:gd name="T49" fmla="*/ 59 h 153"/>
                <a:gd name="T50" fmla="*/ 14 w 224"/>
                <a:gd name="T51" fmla="*/ 99 h 153"/>
                <a:gd name="T52" fmla="*/ 10 w 224"/>
                <a:gd name="T53" fmla="*/ 123 h 153"/>
                <a:gd name="T54" fmla="*/ 14 w 224"/>
                <a:gd name="T55" fmla="*/ 147 h 153"/>
                <a:gd name="T56" fmla="*/ 12 w 224"/>
                <a:gd name="T57" fmla="*/ 151 h 153"/>
                <a:gd name="T58" fmla="*/ 10 w 224"/>
                <a:gd name="T59" fmla="*/ 153 h 153"/>
                <a:gd name="T60" fmla="*/ 8 w 224"/>
                <a:gd name="T61" fmla="*/ 153 h 153"/>
                <a:gd name="T62" fmla="*/ 8 w 224"/>
                <a:gd name="T63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4" h="153">
                  <a:moveTo>
                    <a:pt x="8" y="153"/>
                  </a:moveTo>
                  <a:lnTo>
                    <a:pt x="8" y="153"/>
                  </a:lnTo>
                  <a:lnTo>
                    <a:pt x="6" y="153"/>
                  </a:lnTo>
                  <a:lnTo>
                    <a:pt x="4" y="149"/>
                  </a:lnTo>
                  <a:lnTo>
                    <a:pt x="4" y="149"/>
                  </a:lnTo>
                  <a:lnTo>
                    <a:pt x="2" y="137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2" y="109"/>
                  </a:lnTo>
                  <a:lnTo>
                    <a:pt x="4" y="97"/>
                  </a:lnTo>
                  <a:lnTo>
                    <a:pt x="6" y="85"/>
                  </a:lnTo>
                  <a:lnTo>
                    <a:pt x="10" y="75"/>
                  </a:lnTo>
                  <a:lnTo>
                    <a:pt x="22" y="53"/>
                  </a:lnTo>
                  <a:lnTo>
                    <a:pt x="36" y="35"/>
                  </a:lnTo>
                  <a:lnTo>
                    <a:pt x="54" y="21"/>
                  </a:lnTo>
                  <a:lnTo>
                    <a:pt x="76" y="10"/>
                  </a:lnTo>
                  <a:lnTo>
                    <a:pt x="88" y="6"/>
                  </a:lnTo>
                  <a:lnTo>
                    <a:pt x="100" y="2"/>
                  </a:lnTo>
                  <a:lnTo>
                    <a:pt x="112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38" y="2"/>
                  </a:lnTo>
                  <a:lnTo>
                    <a:pt x="152" y="4"/>
                  </a:lnTo>
                  <a:lnTo>
                    <a:pt x="166" y="8"/>
                  </a:lnTo>
                  <a:lnTo>
                    <a:pt x="180" y="14"/>
                  </a:lnTo>
                  <a:lnTo>
                    <a:pt x="192" y="19"/>
                  </a:lnTo>
                  <a:lnTo>
                    <a:pt x="204" y="29"/>
                  </a:lnTo>
                  <a:lnTo>
                    <a:pt x="214" y="39"/>
                  </a:lnTo>
                  <a:lnTo>
                    <a:pt x="222" y="49"/>
                  </a:lnTo>
                  <a:lnTo>
                    <a:pt x="222" y="49"/>
                  </a:lnTo>
                  <a:lnTo>
                    <a:pt x="224" y="53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18" y="57"/>
                  </a:lnTo>
                  <a:lnTo>
                    <a:pt x="214" y="55"/>
                  </a:lnTo>
                  <a:lnTo>
                    <a:pt x="214" y="55"/>
                  </a:lnTo>
                  <a:lnTo>
                    <a:pt x="206" y="45"/>
                  </a:lnTo>
                  <a:lnTo>
                    <a:pt x="196" y="37"/>
                  </a:lnTo>
                  <a:lnTo>
                    <a:pt x="186" y="29"/>
                  </a:lnTo>
                  <a:lnTo>
                    <a:pt x="174" y="21"/>
                  </a:lnTo>
                  <a:lnTo>
                    <a:pt x="162" y="17"/>
                  </a:lnTo>
                  <a:lnTo>
                    <a:pt x="150" y="14"/>
                  </a:lnTo>
                  <a:lnTo>
                    <a:pt x="138" y="12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02" y="12"/>
                  </a:lnTo>
                  <a:lnTo>
                    <a:pt x="80" y="19"/>
                  </a:lnTo>
                  <a:lnTo>
                    <a:pt x="60" y="29"/>
                  </a:lnTo>
                  <a:lnTo>
                    <a:pt x="44" y="43"/>
                  </a:lnTo>
                  <a:lnTo>
                    <a:pt x="30" y="59"/>
                  </a:lnTo>
                  <a:lnTo>
                    <a:pt x="20" y="79"/>
                  </a:lnTo>
                  <a:lnTo>
                    <a:pt x="14" y="99"/>
                  </a:lnTo>
                  <a:lnTo>
                    <a:pt x="10" y="123"/>
                  </a:lnTo>
                  <a:lnTo>
                    <a:pt x="10" y="123"/>
                  </a:lnTo>
                  <a:lnTo>
                    <a:pt x="12" y="135"/>
                  </a:lnTo>
                  <a:lnTo>
                    <a:pt x="14" y="147"/>
                  </a:lnTo>
                  <a:lnTo>
                    <a:pt x="14" y="147"/>
                  </a:lnTo>
                  <a:lnTo>
                    <a:pt x="12" y="151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8" y="153"/>
                  </a:lnTo>
                  <a:lnTo>
                    <a:pt x="8" y="153"/>
                  </a:lnTo>
                  <a:close/>
                  <a:moveTo>
                    <a:pt x="8" y="153"/>
                  </a:moveTo>
                  <a:lnTo>
                    <a:pt x="8" y="153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57">
              <a:extLst>
                <a:ext uri="{FF2B5EF4-FFF2-40B4-BE49-F238E27FC236}">
                  <a16:creationId xmlns:a16="http://schemas.microsoft.com/office/drawing/2014/main" xmlns="" id="{079A7773-1116-47CB-BB5C-1B7D81A0D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" y="2127"/>
              <a:ext cx="224" cy="153"/>
            </a:xfrm>
            <a:custGeom>
              <a:avLst/>
              <a:gdLst>
                <a:gd name="T0" fmla="*/ 8 w 224"/>
                <a:gd name="T1" fmla="*/ 153 h 153"/>
                <a:gd name="T2" fmla="*/ 8 w 224"/>
                <a:gd name="T3" fmla="*/ 153 h 153"/>
                <a:gd name="T4" fmla="*/ 6 w 224"/>
                <a:gd name="T5" fmla="*/ 153 h 153"/>
                <a:gd name="T6" fmla="*/ 4 w 224"/>
                <a:gd name="T7" fmla="*/ 149 h 153"/>
                <a:gd name="T8" fmla="*/ 4 w 224"/>
                <a:gd name="T9" fmla="*/ 149 h 153"/>
                <a:gd name="T10" fmla="*/ 2 w 224"/>
                <a:gd name="T11" fmla="*/ 137 h 153"/>
                <a:gd name="T12" fmla="*/ 0 w 224"/>
                <a:gd name="T13" fmla="*/ 123 h 153"/>
                <a:gd name="T14" fmla="*/ 0 w 224"/>
                <a:gd name="T15" fmla="*/ 123 h 153"/>
                <a:gd name="T16" fmla="*/ 2 w 224"/>
                <a:gd name="T17" fmla="*/ 109 h 153"/>
                <a:gd name="T18" fmla="*/ 4 w 224"/>
                <a:gd name="T19" fmla="*/ 97 h 153"/>
                <a:gd name="T20" fmla="*/ 6 w 224"/>
                <a:gd name="T21" fmla="*/ 85 h 153"/>
                <a:gd name="T22" fmla="*/ 10 w 224"/>
                <a:gd name="T23" fmla="*/ 75 h 153"/>
                <a:gd name="T24" fmla="*/ 22 w 224"/>
                <a:gd name="T25" fmla="*/ 53 h 153"/>
                <a:gd name="T26" fmla="*/ 36 w 224"/>
                <a:gd name="T27" fmla="*/ 35 h 153"/>
                <a:gd name="T28" fmla="*/ 54 w 224"/>
                <a:gd name="T29" fmla="*/ 21 h 153"/>
                <a:gd name="T30" fmla="*/ 76 w 224"/>
                <a:gd name="T31" fmla="*/ 10 h 153"/>
                <a:gd name="T32" fmla="*/ 88 w 224"/>
                <a:gd name="T33" fmla="*/ 6 h 153"/>
                <a:gd name="T34" fmla="*/ 100 w 224"/>
                <a:gd name="T35" fmla="*/ 2 h 153"/>
                <a:gd name="T36" fmla="*/ 112 w 224"/>
                <a:gd name="T37" fmla="*/ 0 h 153"/>
                <a:gd name="T38" fmla="*/ 124 w 224"/>
                <a:gd name="T39" fmla="*/ 0 h 153"/>
                <a:gd name="T40" fmla="*/ 124 w 224"/>
                <a:gd name="T41" fmla="*/ 0 h 153"/>
                <a:gd name="T42" fmla="*/ 138 w 224"/>
                <a:gd name="T43" fmla="*/ 2 h 153"/>
                <a:gd name="T44" fmla="*/ 152 w 224"/>
                <a:gd name="T45" fmla="*/ 4 h 153"/>
                <a:gd name="T46" fmla="*/ 166 w 224"/>
                <a:gd name="T47" fmla="*/ 8 h 153"/>
                <a:gd name="T48" fmla="*/ 180 w 224"/>
                <a:gd name="T49" fmla="*/ 14 h 153"/>
                <a:gd name="T50" fmla="*/ 192 w 224"/>
                <a:gd name="T51" fmla="*/ 19 h 153"/>
                <a:gd name="T52" fmla="*/ 204 w 224"/>
                <a:gd name="T53" fmla="*/ 29 h 153"/>
                <a:gd name="T54" fmla="*/ 214 w 224"/>
                <a:gd name="T55" fmla="*/ 39 h 153"/>
                <a:gd name="T56" fmla="*/ 222 w 224"/>
                <a:gd name="T57" fmla="*/ 49 h 153"/>
                <a:gd name="T58" fmla="*/ 222 w 224"/>
                <a:gd name="T59" fmla="*/ 49 h 153"/>
                <a:gd name="T60" fmla="*/ 224 w 224"/>
                <a:gd name="T61" fmla="*/ 53 h 153"/>
                <a:gd name="T62" fmla="*/ 222 w 224"/>
                <a:gd name="T63" fmla="*/ 57 h 153"/>
                <a:gd name="T64" fmla="*/ 222 w 224"/>
                <a:gd name="T65" fmla="*/ 57 h 153"/>
                <a:gd name="T66" fmla="*/ 218 w 224"/>
                <a:gd name="T67" fmla="*/ 57 h 153"/>
                <a:gd name="T68" fmla="*/ 214 w 224"/>
                <a:gd name="T69" fmla="*/ 55 h 153"/>
                <a:gd name="T70" fmla="*/ 214 w 224"/>
                <a:gd name="T71" fmla="*/ 55 h 153"/>
                <a:gd name="T72" fmla="*/ 206 w 224"/>
                <a:gd name="T73" fmla="*/ 45 h 153"/>
                <a:gd name="T74" fmla="*/ 196 w 224"/>
                <a:gd name="T75" fmla="*/ 37 h 153"/>
                <a:gd name="T76" fmla="*/ 186 w 224"/>
                <a:gd name="T77" fmla="*/ 29 h 153"/>
                <a:gd name="T78" fmla="*/ 174 w 224"/>
                <a:gd name="T79" fmla="*/ 21 h 153"/>
                <a:gd name="T80" fmla="*/ 162 w 224"/>
                <a:gd name="T81" fmla="*/ 17 h 153"/>
                <a:gd name="T82" fmla="*/ 150 w 224"/>
                <a:gd name="T83" fmla="*/ 14 h 153"/>
                <a:gd name="T84" fmla="*/ 138 w 224"/>
                <a:gd name="T85" fmla="*/ 12 h 153"/>
                <a:gd name="T86" fmla="*/ 124 w 224"/>
                <a:gd name="T87" fmla="*/ 10 h 153"/>
                <a:gd name="T88" fmla="*/ 124 w 224"/>
                <a:gd name="T89" fmla="*/ 10 h 153"/>
                <a:gd name="T90" fmla="*/ 102 w 224"/>
                <a:gd name="T91" fmla="*/ 12 h 153"/>
                <a:gd name="T92" fmla="*/ 80 w 224"/>
                <a:gd name="T93" fmla="*/ 19 h 153"/>
                <a:gd name="T94" fmla="*/ 60 w 224"/>
                <a:gd name="T95" fmla="*/ 29 h 153"/>
                <a:gd name="T96" fmla="*/ 44 w 224"/>
                <a:gd name="T97" fmla="*/ 43 h 153"/>
                <a:gd name="T98" fmla="*/ 30 w 224"/>
                <a:gd name="T99" fmla="*/ 59 h 153"/>
                <a:gd name="T100" fmla="*/ 20 w 224"/>
                <a:gd name="T101" fmla="*/ 79 h 153"/>
                <a:gd name="T102" fmla="*/ 14 w 224"/>
                <a:gd name="T103" fmla="*/ 99 h 153"/>
                <a:gd name="T104" fmla="*/ 10 w 224"/>
                <a:gd name="T105" fmla="*/ 123 h 153"/>
                <a:gd name="T106" fmla="*/ 10 w 224"/>
                <a:gd name="T107" fmla="*/ 123 h 153"/>
                <a:gd name="T108" fmla="*/ 12 w 224"/>
                <a:gd name="T109" fmla="*/ 135 h 153"/>
                <a:gd name="T110" fmla="*/ 14 w 224"/>
                <a:gd name="T111" fmla="*/ 147 h 153"/>
                <a:gd name="T112" fmla="*/ 14 w 224"/>
                <a:gd name="T113" fmla="*/ 147 h 153"/>
                <a:gd name="T114" fmla="*/ 12 w 224"/>
                <a:gd name="T115" fmla="*/ 151 h 153"/>
                <a:gd name="T116" fmla="*/ 10 w 224"/>
                <a:gd name="T117" fmla="*/ 153 h 153"/>
                <a:gd name="T118" fmla="*/ 10 w 224"/>
                <a:gd name="T119" fmla="*/ 153 h 153"/>
                <a:gd name="T120" fmla="*/ 8 w 224"/>
                <a:gd name="T121" fmla="*/ 153 h 153"/>
                <a:gd name="T122" fmla="*/ 8 w 224"/>
                <a:gd name="T123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4" h="153">
                  <a:moveTo>
                    <a:pt x="8" y="153"/>
                  </a:moveTo>
                  <a:lnTo>
                    <a:pt x="8" y="153"/>
                  </a:lnTo>
                  <a:lnTo>
                    <a:pt x="6" y="153"/>
                  </a:lnTo>
                  <a:lnTo>
                    <a:pt x="4" y="149"/>
                  </a:lnTo>
                  <a:lnTo>
                    <a:pt x="4" y="149"/>
                  </a:lnTo>
                  <a:lnTo>
                    <a:pt x="2" y="137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2" y="109"/>
                  </a:lnTo>
                  <a:lnTo>
                    <a:pt x="4" y="97"/>
                  </a:lnTo>
                  <a:lnTo>
                    <a:pt x="6" y="85"/>
                  </a:lnTo>
                  <a:lnTo>
                    <a:pt x="10" y="75"/>
                  </a:lnTo>
                  <a:lnTo>
                    <a:pt x="22" y="53"/>
                  </a:lnTo>
                  <a:lnTo>
                    <a:pt x="36" y="35"/>
                  </a:lnTo>
                  <a:lnTo>
                    <a:pt x="54" y="21"/>
                  </a:lnTo>
                  <a:lnTo>
                    <a:pt x="76" y="10"/>
                  </a:lnTo>
                  <a:lnTo>
                    <a:pt x="88" y="6"/>
                  </a:lnTo>
                  <a:lnTo>
                    <a:pt x="100" y="2"/>
                  </a:lnTo>
                  <a:lnTo>
                    <a:pt x="112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38" y="2"/>
                  </a:lnTo>
                  <a:lnTo>
                    <a:pt x="152" y="4"/>
                  </a:lnTo>
                  <a:lnTo>
                    <a:pt x="166" y="8"/>
                  </a:lnTo>
                  <a:lnTo>
                    <a:pt x="180" y="14"/>
                  </a:lnTo>
                  <a:lnTo>
                    <a:pt x="192" y="19"/>
                  </a:lnTo>
                  <a:lnTo>
                    <a:pt x="204" y="29"/>
                  </a:lnTo>
                  <a:lnTo>
                    <a:pt x="214" y="39"/>
                  </a:lnTo>
                  <a:lnTo>
                    <a:pt x="222" y="49"/>
                  </a:lnTo>
                  <a:lnTo>
                    <a:pt x="222" y="49"/>
                  </a:lnTo>
                  <a:lnTo>
                    <a:pt x="224" y="53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18" y="57"/>
                  </a:lnTo>
                  <a:lnTo>
                    <a:pt x="214" y="55"/>
                  </a:lnTo>
                  <a:lnTo>
                    <a:pt x="214" y="55"/>
                  </a:lnTo>
                  <a:lnTo>
                    <a:pt x="206" y="45"/>
                  </a:lnTo>
                  <a:lnTo>
                    <a:pt x="196" y="37"/>
                  </a:lnTo>
                  <a:lnTo>
                    <a:pt x="186" y="29"/>
                  </a:lnTo>
                  <a:lnTo>
                    <a:pt x="174" y="21"/>
                  </a:lnTo>
                  <a:lnTo>
                    <a:pt x="162" y="17"/>
                  </a:lnTo>
                  <a:lnTo>
                    <a:pt x="150" y="14"/>
                  </a:lnTo>
                  <a:lnTo>
                    <a:pt x="138" y="12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02" y="12"/>
                  </a:lnTo>
                  <a:lnTo>
                    <a:pt x="80" y="19"/>
                  </a:lnTo>
                  <a:lnTo>
                    <a:pt x="60" y="29"/>
                  </a:lnTo>
                  <a:lnTo>
                    <a:pt x="44" y="43"/>
                  </a:lnTo>
                  <a:lnTo>
                    <a:pt x="30" y="59"/>
                  </a:lnTo>
                  <a:lnTo>
                    <a:pt x="20" y="79"/>
                  </a:lnTo>
                  <a:lnTo>
                    <a:pt x="14" y="99"/>
                  </a:lnTo>
                  <a:lnTo>
                    <a:pt x="10" y="123"/>
                  </a:lnTo>
                  <a:lnTo>
                    <a:pt x="10" y="123"/>
                  </a:lnTo>
                  <a:lnTo>
                    <a:pt x="12" y="135"/>
                  </a:lnTo>
                  <a:lnTo>
                    <a:pt x="14" y="147"/>
                  </a:lnTo>
                  <a:lnTo>
                    <a:pt x="14" y="147"/>
                  </a:lnTo>
                  <a:lnTo>
                    <a:pt x="12" y="151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8" y="153"/>
                  </a:lnTo>
                  <a:lnTo>
                    <a:pt x="8" y="153"/>
                  </a:lnTo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Line 58">
              <a:extLst>
                <a:ext uri="{FF2B5EF4-FFF2-40B4-BE49-F238E27FC236}">
                  <a16:creationId xmlns:a16="http://schemas.microsoft.com/office/drawing/2014/main" xmlns="" id="{2BBC5FB1-D0F4-4D9B-83B5-B4FB8E15E8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9" y="2280"/>
              <a:ext cx="0" cy="0"/>
            </a:xfrm>
            <a:prstGeom prst="line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xmlns="" id="{2856D44A-31BB-4F07-8ABD-78AE36D79B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9" y="2125"/>
              <a:ext cx="228" cy="157"/>
            </a:xfrm>
            <a:custGeom>
              <a:avLst/>
              <a:gdLst>
                <a:gd name="T0" fmla="*/ 10 w 228"/>
                <a:gd name="T1" fmla="*/ 157 h 157"/>
                <a:gd name="T2" fmla="*/ 4 w 228"/>
                <a:gd name="T3" fmla="*/ 151 h 157"/>
                <a:gd name="T4" fmla="*/ 2 w 228"/>
                <a:gd name="T5" fmla="*/ 139 h 157"/>
                <a:gd name="T6" fmla="*/ 0 w 228"/>
                <a:gd name="T7" fmla="*/ 125 h 157"/>
                <a:gd name="T8" fmla="*/ 4 w 228"/>
                <a:gd name="T9" fmla="*/ 99 h 157"/>
                <a:gd name="T10" fmla="*/ 10 w 228"/>
                <a:gd name="T11" fmla="*/ 75 h 157"/>
                <a:gd name="T12" fmla="*/ 38 w 228"/>
                <a:gd name="T13" fmla="*/ 35 h 157"/>
                <a:gd name="T14" fmla="*/ 78 w 228"/>
                <a:gd name="T15" fmla="*/ 10 h 157"/>
                <a:gd name="T16" fmla="*/ 100 w 228"/>
                <a:gd name="T17" fmla="*/ 2 h 157"/>
                <a:gd name="T18" fmla="*/ 126 w 228"/>
                <a:gd name="T19" fmla="*/ 0 h 157"/>
                <a:gd name="T20" fmla="*/ 140 w 228"/>
                <a:gd name="T21" fmla="*/ 2 h 157"/>
                <a:gd name="T22" fmla="*/ 168 w 228"/>
                <a:gd name="T23" fmla="*/ 8 h 157"/>
                <a:gd name="T24" fmla="*/ 194 w 228"/>
                <a:gd name="T25" fmla="*/ 21 h 157"/>
                <a:gd name="T26" fmla="*/ 218 w 228"/>
                <a:gd name="T27" fmla="*/ 39 h 157"/>
                <a:gd name="T28" fmla="*/ 226 w 228"/>
                <a:gd name="T29" fmla="*/ 51 h 157"/>
                <a:gd name="T30" fmla="*/ 226 w 228"/>
                <a:gd name="T31" fmla="*/ 61 h 157"/>
                <a:gd name="T32" fmla="*/ 220 w 228"/>
                <a:gd name="T33" fmla="*/ 61 h 157"/>
                <a:gd name="T34" fmla="*/ 216 w 228"/>
                <a:gd name="T35" fmla="*/ 59 h 157"/>
                <a:gd name="T36" fmla="*/ 206 w 228"/>
                <a:gd name="T37" fmla="*/ 49 h 157"/>
                <a:gd name="T38" fmla="*/ 186 w 228"/>
                <a:gd name="T39" fmla="*/ 31 h 157"/>
                <a:gd name="T40" fmla="*/ 164 w 228"/>
                <a:gd name="T41" fmla="*/ 21 h 157"/>
                <a:gd name="T42" fmla="*/ 138 w 228"/>
                <a:gd name="T43" fmla="*/ 16 h 157"/>
                <a:gd name="T44" fmla="*/ 126 w 228"/>
                <a:gd name="T45" fmla="*/ 14 h 157"/>
                <a:gd name="T46" fmla="*/ 82 w 228"/>
                <a:gd name="T47" fmla="*/ 23 h 157"/>
                <a:gd name="T48" fmla="*/ 48 w 228"/>
                <a:gd name="T49" fmla="*/ 47 h 157"/>
                <a:gd name="T50" fmla="*/ 24 w 228"/>
                <a:gd name="T51" fmla="*/ 81 h 157"/>
                <a:gd name="T52" fmla="*/ 14 w 228"/>
                <a:gd name="T53" fmla="*/ 125 h 157"/>
                <a:gd name="T54" fmla="*/ 16 w 228"/>
                <a:gd name="T55" fmla="*/ 137 h 157"/>
                <a:gd name="T56" fmla="*/ 18 w 228"/>
                <a:gd name="T57" fmla="*/ 149 h 157"/>
                <a:gd name="T58" fmla="*/ 12 w 228"/>
                <a:gd name="T59" fmla="*/ 157 h 157"/>
                <a:gd name="T60" fmla="*/ 10 w 228"/>
                <a:gd name="T61" fmla="*/ 157 h 157"/>
                <a:gd name="T62" fmla="*/ 126 w 228"/>
                <a:gd name="T63" fmla="*/ 4 h 157"/>
                <a:gd name="T64" fmla="*/ 114 w 228"/>
                <a:gd name="T65" fmla="*/ 4 h 157"/>
                <a:gd name="T66" fmla="*/ 78 w 228"/>
                <a:gd name="T67" fmla="*/ 14 h 157"/>
                <a:gd name="T68" fmla="*/ 40 w 228"/>
                <a:gd name="T69" fmla="*/ 39 h 157"/>
                <a:gd name="T70" fmla="*/ 14 w 228"/>
                <a:gd name="T71" fmla="*/ 77 h 157"/>
                <a:gd name="T72" fmla="*/ 6 w 228"/>
                <a:gd name="T73" fmla="*/ 113 h 157"/>
                <a:gd name="T74" fmla="*/ 4 w 228"/>
                <a:gd name="T75" fmla="*/ 125 h 157"/>
                <a:gd name="T76" fmla="*/ 8 w 228"/>
                <a:gd name="T77" fmla="*/ 151 h 157"/>
                <a:gd name="T78" fmla="*/ 8 w 228"/>
                <a:gd name="T79" fmla="*/ 153 h 157"/>
                <a:gd name="T80" fmla="*/ 12 w 228"/>
                <a:gd name="T81" fmla="*/ 153 h 157"/>
                <a:gd name="T82" fmla="*/ 14 w 228"/>
                <a:gd name="T83" fmla="*/ 149 h 157"/>
                <a:gd name="T84" fmla="*/ 12 w 228"/>
                <a:gd name="T85" fmla="*/ 137 h 157"/>
                <a:gd name="T86" fmla="*/ 10 w 228"/>
                <a:gd name="T87" fmla="*/ 125 h 157"/>
                <a:gd name="T88" fmla="*/ 20 w 228"/>
                <a:gd name="T89" fmla="*/ 79 h 157"/>
                <a:gd name="T90" fmla="*/ 44 w 228"/>
                <a:gd name="T91" fmla="*/ 43 h 157"/>
                <a:gd name="T92" fmla="*/ 82 w 228"/>
                <a:gd name="T93" fmla="*/ 19 h 157"/>
                <a:gd name="T94" fmla="*/ 126 w 228"/>
                <a:gd name="T95" fmla="*/ 10 h 157"/>
                <a:gd name="T96" fmla="*/ 140 w 228"/>
                <a:gd name="T97" fmla="*/ 12 h 157"/>
                <a:gd name="T98" fmla="*/ 166 w 228"/>
                <a:gd name="T99" fmla="*/ 18 h 157"/>
                <a:gd name="T100" fmla="*/ 190 w 228"/>
                <a:gd name="T101" fmla="*/ 29 h 157"/>
                <a:gd name="T102" fmla="*/ 210 w 228"/>
                <a:gd name="T103" fmla="*/ 45 h 157"/>
                <a:gd name="T104" fmla="*/ 218 w 228"/>
                <a:gd name="T105" fmla="*/ 57 h 157"/>
                <a:gd name="T106" fmla="*/ 220 w 228"/>
                <a:gd name="T107" fmla="*/ 57 h 157"/>
                <a:gd name="T108" fmla="*/ 222 w 228"/>
                <a:gd name="T109" fmla="*/ 57 h 157"/>
                <a:gd name="T110" fmla="*/ 224 w 228"/>
                <a:gd name="T111" fmla="*/ 53 h 157"/>
                <a:gd name="T112" fmla="*/ 214 w 228"/>
                <a:gd name="T113" fmla="*/ 41 h 157"/>
                <a:gd name="T114" fmla="*/ 192 w 228"/>
                <a:gd name="T115" fmla="*/ 23 h 157"/>
                <a:gd name="T116" fmla="*/ 168 w 228"/>
                <a:gd name="T117" fmla="*/ 12 h 157"/>
                <a:gd name="T118" fmla="*/ 140 w 228"/>
                <a:gd name="T119" fmla="*/ 6 h 157"/>
                <a:gd name="T120" fmla="*/ 126 w 228"/>
                <a:gd name="T121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8" h="157">
                  <a:moveTo>
                    <a:pt x="10" y="157"/>
                  </a:moveTo>
                  <a:lnTo>
                    <a:pt x="10" y="157"/>
                  </a:lnTo>
                  <a:lnTo>
                    <a:pt x="6" y="155"/>
                  </a:lnTo>
                  <a:lnTo>
                    <a:pt x="4" y="151"/>
                  </a:lnTo>
                  <a:lnTo>
                    <a:pt x="4" y="151"/>
                  </a:lnTo>
                  <a:lnTo>
                    <a:pt x="2" y="139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2" y="111"/>
                  </a:lnTo>
                  <a:lnTo>
                    <a:pt x="4" y="99"/>
                  </a:lnTo>
                  <a:lnTo>
                    <a:pt x="6" y="87"/>
                  </a:lnTo>
                  <a:lnTo>
                    <a:pt x="10" y="75"/>
                  </a:lnTo>
                  <a:lnTo>
                    <a:pt x="22" y="55"/>
                  </a:lnTo>
                  <a:lnTo>
                    <a:pt x="38" y="35"/>
                  </a:lnTo>
                  <a:lnTo>
                    <a:pt x="56" y="21"/>
                  </a:lnTo>
                  <a:lnTo>
                    <a:pt x="78" y="10"/>
                  </a:lnTo>
                  <a:lnTo>
                    <a:pt x="88" y="6"/>
                  </a:lnTo>
                  <a:lnTo>
                    <a:pt x="100" y="2"/>
                  </a:lnTo>
                  <a:lnTo>
                    <a:pt x="114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40" y="2"/>
                  </a:lnTo>
                  <a:lnTo>
                    <a:pt x="156" y="4"/>
                  </a:lnTo>
                  <a:lnTo>
                    <a:pt x="168" y="8"/>
                  </a:lnTo>
                  <a:lnTo>
                    <a:pt x="182" y="14"/>
                  </a:lnTo>
                  <a:lnTo>
                    <a:pt x="194" y="21"/>
                  </a:lnTo>
                  <a:lnTo>
                    <a:pt x="206" y="29"/>
                  </a:lnTo>
                  <a:lnTo>
                    <a:pt x="218" y="39"/>
                  </a:lnTo>
                  <a:lnTo>
                    <a:pt x="226" y="51"/>
                  </a:lnTo>
                  <a:lnTo>
                    <a:pt x="226" y="51"/>
                  </a:lnTo>
                  <a:lnTo>
                    <a:pt x="228" y="55"/>
                  </a:lnTo>
                  <a:lnTo>
                    <a:pt x="226" y="61"/>
                  </a:lnTo>
                  <a:lnTo>
                    <a:pt x="226" y="61"/>
                  </a:lnTo>
                  <a:lnTo>
                    <a:pt x="220" y="61"/>
                  </a:lnTo>
                  <a:lnTo>
                    <a:pt x="220" y="61"/>
                  </a:lnTo>
                  <a:lnTo>
                    <a:pt x="216" y="59"/>
                  </a:lnTo>
                  <a:lnTo>
                    <a:pt x="216" y="59"/>
                  </a:lnTo>
                  <a:lnTo>
                    <a:pt x="206" y="49"/>
                  </a:lnTo>
                  <a:lnTo>
                    <a:pt x="198" y="39"/>
                  </a:lnTo>
                  <a:lnTo>
                    <a:pt x="186" y="31"/>
                  </a:lnTo>
                  <a:lnTo>
                    <a:pt x="176" y="25"/>
                  </a:lnTo>
                  <a:lnTo>
                    <a:pt x="164" y="21"/>
                  </a:lnTo>
                  <a:lnTo>
                    <a:pt x="152" y="18"/>
                  </a:lnTo>
                  <a:lnTo>
                    <a:pt x="138" y="16"/>
                  </a:lnTo>
                  <a:lnTo>
                    <a:pt x="126" y="14"/>
                  </a:lnTo>
                  <a:lnTo>
                    <a:pt x="126" y="14"/>
                  </a:lnTo>
                  <a:lnTo>
                    <a:pt x="104" y="16"/>
                  </a:lnTo>
                  <a:lnTo>
                    <a:pt x="82" y="23"/>
                  </a:lnTo>
                  <a:lnTo>
                    <a:pt x="64" y="33"/>
                  </a:lnTo>
                  <a:lnTo>
                    <a:pt x="48" y="47"/>
                  </a:lnTo>
                  <a:lnTo>
                    <a:pt x="34" y="63"/>
                  </a:lnTo>
                  <a:lnTo>
                    <a:pt x="24" y="81"/>
                  </a:lnTo>
                  <a:lnTo>
                    <a:pt x="18" y="103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6" y="137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6" y="153"/>
                  </a:lnTo>
                  <a:lnTo>
                    <a:pt x="12" y="157"/>
                  </a:lnTo>
                  <a:lnTo>
                    <a:pt x="12" y="157"/>
                  </a:lnTo>
                  <a:lnTo>
                    <a:pt x="10" y="157"/>
                  </a:lnTo>
                  <a:lnTo>
                    <a:pt x="10" y="157"/>
                  </a:lnTo>
                  <a:close/>
                  <a:moveTo>
                    <a:pt x="126" y="4"/>
                  </a:moveTo>
                  <a:lnTo>
                    <a:pt x="126" y="4"/>
                  </a:lnTo>
                  <a:lnTo>
                    <a:pt x="114" y="4"/>
                  </a:lnTo>
                  <a:lnTo>
                    <a:pt x="102" y="6"/>
                  </a:lnTo>
                  <a:lnTo>
                    <a:pt x="78" y="14"/>
                  </a:lnTo>
                  <a:lnTo>
                    <a:pt x="58" y="23"/>
                  </a:lnTo>
                  <a:lnTo>
                    <a:pt x="40" y="39"/>
                  </a:lnTo>
                  <a:lnTo>
                    <a:pt x="26" y="57"/>
                  </a:lnTo>
                  <a:lnTo>
                    <a:pt x="14" y="77"/>
                  </a:lnTo>
                  <a:lnTo>
                    <a:pt x="8" y="101"/>
                  </a:lnTo>
                  <a:lnTo>
                    <a:pt x="6" y="113"/>
                  </a:lnTo>
                  <a:lnTo>
                    <a:pt x="4" y="125"/>
                  </a:lnTo>
                  <a:lnTo>
                    <a:pt x="4" y="125"/>
                  </a:lnTo>
                  <a:lnTo>
                    <a:pt x="6" y="137"/>
                  </a:lnTo>
                  <a:lnTo>
                    <a:pt x="8" y="151"/>
                  </a:lnTo>
                  <a:lnTo>
                    <a:pt x="8" y="151"/>
                  </a:lnTo>
                  <a:lnTo>
                    <a:pt x="8" y="153"/>
                  </a:lnTo>
                  <a:lnTo>
                    <a:pt x="12" y="153"/>
                  </a:lnTo>
                  <a:lnTo>
                    <a:pt x="12" y="153"/>
                  </a:lnTo>
                  <a:lnTo>
                    <a:pt x="14" y="151"/>
                  </a:lnTo>
                  <a:lnTo>
                    <a:pt x="14" y="149"/>
                  </a:lnTo>
                  <a:lnTo>
                    <a:pt x="14" y="149"/>
                  </a:lnTo>
                  <a:lnTo>
                    <a:pt x="12" y="137"/>
                  </a:lnTo>
                  <a:lnTo>
                    <a:pt x="10" y="125"/>
                  </a:lnTo>
                  <a:lnTo>
                    <a:pt x="10" y="125"/>
                  </a:lnTo>
                  <a:lnTo>
                    <a:pt x="14" y="101"/>
                  </a:lnTo>
                  <a:lnTo>
                    <a:pt x="20" y="79"/>
                  </a:lnTo>
                  <a:lnTo>
                    <a:pt x="30" y="61"/>
                  </a:lnTo>
                  <a:lnTo>
                    <a:pt x="44" y="43"/>
                  </a:lnTo>
                  <a:lnTo>
                    <a:pt x="62" y="29"/>
                  </a:lnTo>
                  <a:lnTo>
                    <a:pt x="82" y="19"/>
                  </a:lnTo>
                  <a:lnTo>
                    <a:pt x="102" y="12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40" y="12"/>
                  </a:lnTo>
                  <a:lnTo>
                    <a:pt x="152" y="14"/>
                  </a:lnTo>
                  <a:lnTo>
                    <a:pt x="166" y="18"/>
                  </a:lnTo>
                  <a:lnTo>
                    <a:pt x="178" y="21"/>
                  </a:lnTo>
                  <a:lnTo>
                    <a:pt x="190" y="29"/>
                  </a:lnTo>
                  <a:lnTo>
                    <a:pt x="200" y="37"/>
                  </a:lnTo>
                  <a:lnTo>
                    <a:pt x="210" y="45"/>
                  </a:lnTo>
                  <a:lnTo>
                    <a:pt x="218" y="57"/>
                  </a:lnTo>
                  <a:lnTo>
                    <a:pt x="218" y="57"/>
                  </a:lnTo>
                  <a:lnTo>
                    <a:pt x="220" y="57"/>
                  </a:lnTo>
                  <a:lnTo>
                    <a:pt x="220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4" y="55"/>
                  </a:lnTo>
                  <a:lnTo>
                    <a:pt x="224" y="53"/>
                  </a:lnTo>
                  <a:lnTo>
                    <a:pt x="224" y="53"/>
                  </a:lnTo>
                  <a:lnTo>
                    <a:pt x="214" y="41"/>
                  </a:lnTo>
                  <a:lnTo>
                    <a:pt x="204" y="31"/>
                  </a:lnTo>
                  <a:lnTo>
                    <a:pt x="192" y="23"/>
                  </a:lnTo>
                  <a:lnTo>
                    <a:pt x="180" y="18"/>
                  </a:lnTo>
                  <a:lnTo>
                    <a:pt x="168" y="12"/>
                  </a:lnTo>
                  <a:lnTo>
                    <a:pt x="154" y="8"/>
                  </a:lnTo>
                  <a:lnTo>
                    <a:pt x="140" y="6"/>
                  </a:lnTo>
                  <a:lnTo>
                    <a:pt x="126" y="4"/>
                  </a:lnTo>
                  <a:lnTo>
                    <a:pt x="126" y="4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xmlns="" id="{FD4D4792-4A83-44C7-B42C-2DD657298C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5" y="2218"/>
              <a:ext cx="224" cy="154"/>
            </a:xfrm>
            <a:custGeom>
              <a:avLst/>
              <a:gdLst>
                <a:gd name="T0" fmla="*/ 100 w 224"/>
                <a:gd name="T1" fmla="*/ 154 h 154"/>
                <a:gd name="T2" fmla="*/ 100 w 224"/>
                <a:gd name="T3" fmla="*/ 154 h 154"/>
                <a:gd name="T4" fmla="*/ 86 w 224"/>
                <a:gd name="T5" fmla="*/ 154 h 154"/>
                <a:gd name="T6" fmla="*/ 70 w 224"/>
                <a:gd name="T7" fmla="*/ 152 h 154"/>
                <a:gd name="T8" fmla="*/ 58 w 224"/>
                <a:gd name="T9" fmla="*/ 148 h 154"/>
                <a:gd name="T10" fmla="*/ 44 w 224"/>
                <a:gd name="T11" fmla="*/ 142 h 154"/>
                <a:gd name="T12" fmla="*/ 32 w 224"/>
                <a:gd name="T13" fmla="*/ 134 h 154"/>
                <a:gd name="T14" fmla="*/ 20 w 224"/>
                <a:gd name="T15" fmla="*/ 126 h 154"/>
                <a:gd name="T16" fmla="*/ 10 w 224"/>
                <a:gd name="T17" fmla="*/ 116 h 154"/>
                <a:gd name="T18" fmla="*/ 0 w 224"/>
                <a:gd name="T19" fmla="*/ 104 h 154"/>
                <a:gd name="T20" fmla="*/ 0 w 224"/>
                <a:gd name="T21" fmla="*/ 104 h 154"/>
                <a:gd name="T22" fmla="*/ 0 w 224"/>
                <a:gd name="T23" fmla="*/ 100 h 154"/>
                <a:gd name="T24" fmla="*/ 2 w 224"/>
                <a:gd name="T25" fmla="*/ 96 h 154"/>
                <a:gd name="T26" fmla="*/ 2 w 224"/>
                <a:gd name="T27" fmla="*/ 96 h 154"/>
                <a:gd name="T28" fmla="*/ 6 w 224"/>
                <a:gd name="T29" fmla="*/ 96 h 154"/>
                <a:gd name="T30" fmla="*/ 8 w 224"/>
                <a:gd name="T31" fmla="*/ 98 h 154"/>
                <a:gd name="T32" fmla="*/ 8 w 224"/>
                <a:gd name="T33" fmla="*/ 98 h 154"/>
                <a:gd name="T34" fmla="*/ 18 w 224"/>
                <a:gd name="T35" fmla="*/ 108 h 154"/>
                <a:gd name="T36" fmla="*/ 26 w 224"/>
                <a:gd name="T37" fmla="*/ 118 h 154"/>
                <a:gd name="T38" fmla="*/ 38 w 224"/>
                <a:gd name="T39" fmla="*/ 126 h 154"/>
                <a:gd name="T40" fmla="*/ 48 w 224"/>
                <a:gd name="T41" fmla="*/ 132 h 154"/>
                <a:gd name="T42" fmla="*/ 60 w 224"/>
                <a:gd name="T43" fmla="*/ 138 h 154"/>
                <a:gd name="T44" fmla="*/ 74 w 224"/>
                <a:gd name="T45" fmla="*/ 142 h 154"/>
                <a:gd name="T46" fmla="*/ 86 w 224"/>
                <a:gd name="T47" fmla="*/ 144 h 154"/>
                <a:gd name="T48" fmla="*/ 100 w 224"/>
                <a:gd name="T49" fmla="*/ 144 h 154"/>
                <a:gd name="T50" fmla="*/ 100 w 224"/>
                <a:gd name="T51" fmla="*/ 144 h 154"/>
                <a:gd name="T52" fmla="*/ 122 w 224"/>
                <a:gd name="T53" fmla="*/ 142 h 154"/>
                <a:gd name="T54" fmla="*/ 144 w 224"/>
                <a:gd name="T55" fmla="*/ 136 h 154"/>
                <a:gd name="T56" fmla="*/ 162 w 224"/>
                <a:gd name="T57" fmla="*/ 126 h 154"/>
                <a:gd name="T58" fmla="*/ 180 w 224"/>
                <a:gd name="T59" fmla="*/ 112 h 154"/>
                <a:gd name="T60" fmla="*/ 194 w 224"/>
                <a:gd name="T61" fmla="*/ 94 h 154"/>
                <a:gd name="T62" fmla="*/ 204 w 224"/>
                <a:gd name="T63" fmla="*/ 76 h 154"/>
                <a:gd name="T64" fmla="*/ 210 w 224"/>
                <a:gd name="T65" fmla="*/ 54 h 154"/>
                <a:gd name="T66" fmla="*/ 212 w 224"/>
                <a:gd name="T67" fmla="*/ 32 h 154"/>
                <a:gd name="T68" fmla="*/ 212 w 224"/>
                <a:gd name="T69" fmla="*/ 32 h 154"/>
                <a:gd name="T70" fmla="*/ 212 w 224"/>
                <a:gd name="T71" fmla="*/ 18 h 154"/>
                <a:gd name="T72" fmla="*/ 210 w 224"/>
                <a:gd name="T73" fmla="*/ 6 h 154"/>
                <a:gd name="T74" fmla="*/ 210 w 224"/>
                <a:gd name="T75" fmla="*/ 6 h 154"/>
                <a:gd name="T76" fmla="*/ 210 w 224"/>
                <a:gd name="T77" fmla="*/ 4 h 154"/>
                <a:gd name="T78" fmla="*/ 214 w 224"/>
                <a:gd name="T79" fmla="*/ 0 h 154"/>
                <a:gd name="T80" fmla="*/ 214 w 224"/>
                <a:gd name="T81" fmla="*/ 0 h 154"/>
                <a:gd name="T82" fmla="*/ 218 w 224"/>
                <a:gd name="T83" fmla="*/ 2 h 154"/>
                <a:gd name="T84" fmla="*/ 220 w 224"/>
                <a:gd name="T85" fmla="*/ 4 h 154"/>
                <a:gd name="T86" fmla="*/ 220 w 224"/>
                <a:gd name="T87" fmla="*/ 4 h 154"/>
                <a:gd name="T88" fmla="*/ 222 w 224"/>
                <a:gd name="T89" fmla="*/ 18 h 154"/>
                <a:gd name="T90" fmla="*/ 224 w 224"/>
                <a:gd name="T91" fmla="*/ 32 h 154"/>
                <a:gd name="T92" fmla="*/ 224 w 224"/>
                <a:gd name="T93" fmla="*/ 32 h 154"/>
                <a:gd name="T94" fmla="*/ 222 w 224"/>
                <a:gd name="T95" fmla="*/ 44 h 154"/>
                <a:gd name="T96" fmla="*/ 220 w 224"/>
                <a:gd name="T97" fmla="*/ 56 h 154"/>
                <a:gd name="T98" fmla="*/ 218 w 224"/>
                <a:gd name="T99" fmla="*/ 68 h 154"/>
                <a:gd name="T100" fmla="*/ 214 w 224"/>
                <a:gd name="T101" fmla="*/ 80 h 154"/>
                <a:gd name="T102" fmla="*/ 202 w 224"/>
                <a:gd name="T103" fmla="*/ 100 h 154"/>
                <a:gd name="T104" fmla="*/ 186 w 224"/>
                <a:gd name="T105" fmla="*/ 118 h 154"/>
                <a:gd name="T106" fmla="*/ 168 w 224"/>
                <a:gd name="T107" fmla="*/ 134 h 154"/>
                <a:gd name="T108" fmla="*/ 148 w 224"/>
                <a:gd name="T109" fmla="*/ 146 h 154"/>
                <a:gd name="T110" fmla="*/ 136 w 224"/>
                <a:gd name="T111" fmla="*/ 150 h 154"/>
                <a:gd name="T112" fmla="*/ 124 w 224"/>
                <a:gd name="T113" fmla="*/ 152 h 154"/>
                <a:gd name="T114" fmla="*/ 112 w 224"/>
                <a:gd name="T115" fmla="*/ 154 h 154"/>
                <a:gd name="T116" fmla="*/ 100 w 224"/>
                <a:gd name="T117" fmla="*/ 154 h 154"/>
                <a:gd name="T118" fmla="*/ 100 w 224"/>
                <a:gd name="T119" fmla="*/ 154 h 154"/>
                <a:gd name="T120" fmla="*/ 100 w 224"/>
                <a:gd name="T121" fmla="*/ 154 h 154"/>
                <a:gd name="T122" fmla="*/ 100 w 224"/>
                <a:gd name="T123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4" h="154">
                  <a:moveTo>
                    <a:pt x="100" y="154"/>
                  </a:moveTo>
                  <a:lnTo>
                    <a:pt x="100" y="154"/>
                  </a:lnTo>
                  <a:lnTo>
                    <a:pt x="86" y="154"/>
                  </a:lnTo>
                  <a:lnTo>
                    <a:pt x="70" y="152"/>
                  </a:lnTo>
                  <a:lnTo>
                    <a:pt x="58" y="148"/>
                  </a:lnTo>
                  <a:lnTo>
                    <a:pt x="44" y="142"/>
                  </a:lnTo>
                  <a:lnTo>
                    <a:pt x="32" y="134"/>
                  </a:lnTo>
                  <a:lnTo>
                    <a:pt x="20" y="126"/>
                  </a:lnTo>
                  <a:lnTo>
                    <a:pt x="10" y="11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6" y="96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18" y="108"/>
                  </a:lnTo>
                  <a:lnTo>
                    <a:pt x="26" y="118"/>
                  </a:lnTo>
                  <a:lnTo>
                    <a:pt x="38" y="126"/>
                  </a:lnTo>
                  <a:lnTo>
                    <a:pt x="48" y="132"/>
                  </a:lnTo>
                  <a:lnTo>
                    <a:pt x="60" y="138"/>
                  </a:lnTo>
                  <a:lnTo>
                    <a:pt x="74" y="142"/>
                  </a:lnTo>
                  <a:lnTo>
                    <a:pt x="86" y="144"/>
                  </a:lnTo>
                  <a:lnTo>
                    <a:pt x="100" y="144"/>
                  </a:lnTo>
                  <a:lnTo>
                    <a:pt x="100" y="144"/>
                  </a:lnTo>
                  <a:lnTo>
                    <a:pt x="122" y="142"/>
                  </a:lnTo>
                  <a:lnTo>
                    <a:pt x="144" y="136"/>
                  </a:lnTo>
                  <a:lnTo>
                    <a:pt x="162" y="126"/>
                  </a:lnTo>
                  <a:lnTo>
                    <a:pt x="180" y="112"/>
                  </a:lnTo>
                  <a:lnTo>
                    <a:pt x="194" y="94"/>
                  </a:lnTo>
                  <a:lnTo>
                    <a:pt x="204" y="76"/>
                  </a:lnTo>
                  <a:lnTo>
                    <a:pt x="210" y="54"/>
                  </a:lnTo>
                  <a:lnTo>
                    <a:pt x="212" y="32"/>
                  </a:lnTo>
                  <a:lnTo>
                    <a:pt x="212" y="32"/>
                  </a:lnTo>
                  <a:lnTo>
                    <a:pt x="212" y="18"/>
                  </a:lnTo>
                  <a:lnTo>
                    <a:pt x="210" y="6"/>
                  </a:lnTo>
                  <a:lnTo>
                    <a:pt x="210" y="6"/>
                  </a:lnTo>
                  <a:lnTo>
                    <a:pt x="210" y="4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18" y="2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2" y="18"/>
                  </a:lnTo>
                  <a:lnTo>
                    <a:pt x="224" y="32"/>
                  </a:lnTo>
                  <a:lnTo>
                    <a:pt x="224" y="32"/>
                  </a:lnTo>
                  <a:lnTo>
                    <a:pt x="222" y="44"/>
                  </a:lnTo>
                  <a:lnTo>
                    <a:pt x="220" y="56"/>
                  </a:lnTo>
                  <a:lnTo>
                    <a:pt x="218" y="68"/>
                  </a:lnTo>
                  <a:lnTo>
                    <a:pt x="214" y="80"/>
                  </a:lnTo>
                  <a:lnTo>
                    <a:pt x="202" y="100"/>
                  </a:lnTo>
                  <a:lnTo>
                    <a:pt x="186" y="118"/>
                  </a:lnTo>
                  <a:lnTo>
                    <a:pt x="168" y="134"/>
                  </a:lnTo>
                  <a:lnTo>
                    <a:pt x="148" y="146"/>
                  </a:lnTo>
                  <a:lnTo>
                    <a:pt x="136" y="150"/>
                  </a:lnTo>
                  <a:lnTo>
                    <a:pt x="124" y="152"/>
                  </a:lnTo>
                  <a:lnTo>
                    <a:pt x="112" y="154"/>
                  </a:lnTo>
                  <a:lnTo>
                    <a:pt x="100" y="154"/>
                  </a:lnTo>
                  <a:lnTo>
                    <a:pt x="100" y="154"/>
                  </a:lnTo>
                  <a:close/>
                  <a:moveTo>
                    <a:pt x="100" y="154"/>
                  </a:moveTo>
                  <a:lnTo>
                    <a:pt x="100" y="154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xmlns="" id="{3DC83EE4-CAB8-495D-8624-E565CCB25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2218"/>
              <a:ext cx="224" cy="154"/>
            </a:xfrm>
            <a:custGeom>
              <a:avLst/>
              <a:gdLst>
                <a:gd name="T0" fmla="*/ 100 w 224"/>
                <a:gd name="T1" fmla="*/ 154 h 154"/>
                <a:gd name="T2" fmla="*/ 100 w 224"/>
                <a:gd name="T3" fmla="*/ 154 h 154"/>
                <a:gd name="T4" fmla="*/ 86 w 224"/>
                <a:gd name="T5" fmla="*/ 154 h 154"/>
                <a:gd name="T6" fmla="*/ 70 w 224"/>
                <a:gd name="T7" fmla="*/ 152 h 154"/>
                <a:gd name="T8" fmla="*/ 58 w 224"/>
                <a:gd name="T9" fmla="*/ 148 h 154"/>
                <a:gd name="T10" fmla="*/ 44 w 224"/>
                <a:gd name="T11" fmla="*/ 142 h 154"/>
                <a:gd name="T12" fmla="*/ 32 w 224"/>
                <a:gd name="T13" fmla="*/ 134 h 154"/>
                <a:gd name="T14" fmla="*/ 20 w 224"/>
                <a:gd name="T15" fmla="*/ 126 h 154"/>
                <a:gd name="T16" fmla="*/ 10 w 224"/>
                <a:gd name="T17" fmla="*/ 116 h 154"/>
                <a:gd name="T18" fmla="*/ 0 w 224"/>
                <a:gd name="T19" fmla="*/ 104 h 154"/>
                <a:gd name="T20" fmla="*/ 0 w 224"/>
                <a:gd name="T21" fmla="*/ 104 h 154"/>
                <a:gd name="T22" fmla="*/ 0 w 224"/>
                <a:gd name="T23" fmla="*/ 100 h 154"/>
                <a:gd name="T24" fmla="*/ 2 w 224"/>
                <a:gd name="T25" fmla="*/ 96 h 154"/>
                <a:gd name="T26" fmla="*/ 2 w 224"/>
                <a:gd name="T27" fmla="*/ 96 h 154"/>
                <a:gd name="T28" fmla="*/ 6 w 224"/>
                <a:gd name="T29" fmla="*/ 96 h 154"/>
                <a:gd name="T30" fmla="*/ 8 w 224"/>
                <a:gd name="T31" fmla="*/ 98 h 154"/>
                <a:gd name="T32" fmla="*/ 8 w 224"/>
                <a:gd name="T33" fmla="*/ 98 h 154"/>
                <a:gd name="T34" fmla="*/ 18 w 224"/>
                <a:gd name="T35" fmla="*/ 108 h 154"/>
                <a:gd name="T36" fmla="*/ 26 w 224"/>
                <a:gd name="T37" fmla="*/ 118 h 154"/>
                <a:gd name="T38" fmla="*/ 38 w 224"/>
                <a:gd name="T39" fmla="*/ 126 h 154"/>
                <a:gd name="T40" fmla="*/ 48 w 224"/>
                <a:gd name="T41" fmla="*/ 132 h 154"/>
                <a:gd name="T42" fmla="*/ 60 w 224"/>
                <a:gd name="T43" fmla="*/ 138 h 154"/>
                <a:gd name="T44" fmla="*/ 74 w 224"/>
                <a:gd name="T45" fmla="*/ 142 h 154"/>
                <a:gd name="T46" fmla="*/ 86 w 224"/>
                <a:gd name="T47" fmla="*/ 144 h 154"/>
                <a:gd name="T48" fmla="*/ 100 w 224"/>
                <a:gd name="T49" fmla="*/ 144 h 154"/>
                <a:gd name="T50" fmla="*/ 100 w 224"/>
                <a:gd name="T51" fmla="*/ 144 h 154"/>
                <a:gd name="T52" fmla="*/ 122 w 224"/>
                <a:gd name="T53" fmla="*/ 142 h 154"/>
                <a:gd name="T54" fmla="*/ 144 w 224"/>
                <a:gd name="T55" fmla="*/ 136 h 154"/>
                <a:gd name="T56" fmla="*/ 162 w 224"/>
                <a:gd name="T57" fmla="*/ 126 h 154"/>
                <a:gd name="T58" fmla="*/ 180 w 224"/>
                <a:gd name="T59" fmla="*/ 112 h 154"/>
                <a:gd name="T60" fmla="*/ 194 w 224"/>
                <a:gd name="T61" fmla="*/ 94 h 154"/>
                <a:gd name="T62" fmla="*/ 204 w 224"/>
                <a:gd name="T63" fmla="*/ 76 h 154"/>
                <a:gd name="T64" fmla="*/ 210 w 224"/>
                <a:gd name="T65" fmla="*/ 54 h 154"/>
                <a:gd name="T66" fmla="*/ 212 w 224"/>
                <a:gd name="T67" fmla="*/ 32 h 154"/>
                <a:gd name="T68" fmla="*/ 212 w 224"/>
                <a:gd name="T69" fmla="*/ 32 h 154"/>
                <a:gd name="T70" fmla="*/ 212 w 224"/>
                <a:gd name="T71" fmla="*/ 18 h 154"/>
                <a:gd name="T72" fmla="*/ 210 w 224"/>
                <a:gd name="T73" fmla="*/ 6 h 154"/>
                <a:gd name="T74" fmla="*/ 210 w 224"/>
                <a:gd name="T75" fmla="*/ 6 h 154"/>
                <a:gd name="T76" fmla="*/ 210 w 224"/>
                <a:gd name="T77" fmla="*/ 4 h 154"/>
                <a:gd name="T78" fmla="*/ 214 w 224"/>
                <a:gd name="T79" fmla="*/ 0 h 154"/>
                <a:gd name="T80" fmla="*/ 214 w 224"/>
                <a:gd name="T81" fmla="*/ 0 h 154"/>
                <a:gd name="T82" fmla="*/ 218 w 224"/>
                <a:gd name="T83" fmla="*/ 2 h 154"/>
                <a:gd name="T84" fmla="*/ 220 w 224"/>
                <a:gd name="T85" fmla="*/ 4 h 154"/>
                <a:gd name="T86" fmla="*/ 220 w 224"/>
                <a:gd name="T87" fmla="*/ 4 h 154"/>
                <a:gd name="T88" fmla="*/ 222 w 224"/>
                <a:gd name="T89" fmla="*/ 18 h 154"/>
                <a:gd name="T90" fmla="*/ 224 w 224"/>
                <a:gd name="T91" fmla="*/ 32 h 154"/>
                <a:gd name="T92" fmla="*/ 224 w 224"/>
                <a:gd name="T93" fmla="*/ 32 h 154"/>
                <a:gd name="T94" fmla="*/ 222 w 224"/>
                <a:gd name="T95" fmla="*/ 44 h 154"/>
                <a:gd name="T96" fmla="*/ 220 w 224"/>
                <a:gd name="T97" fmla="*/ 56 h 154"/>
                <a:gd name="T98" fmla="*/ 218 w 224"/>
                <a:gd name="T99" fmla="*/ 68 h 154"/>
                <a:gd name="T100" fmla="*/ 214 w 224"/>
                <a:gd name="T101" fmla="*/ 80 h 154"/>
                <a:gd name="T102" fmla="*/ 202 w 224"/>
                <a:gd name="T103" fmla="*/ 100 h 154"/>
                <a:gd name="T104" fmla="*/ 186 w 224"/>
                <a:gd name="T105" fmla="*/ 118 h 154"/>
                <a:gd name="T106" fmla="*/ 168 w 224"/>
                <a:gd name="T107" fmla="*/ 134 h 154"/>
                <a:gd name="T108" fmla="*/ 148 w 224"/>
                <a:gd name="T109" fmla="*/ 146 h 154"/>
                <a:gd name="T110" fmla="*/ 136 w 224"/>
                <a:gd name="T111" fmla="*/ 150 h 154"/>
                <a:gd name="T112" fmla="*/ 124 w 224"/>
                <a:gd name="T113" fmla="*/ 152 h 154"/>
                <a:gd name="T114" fmla="*/ 112 w 224"/>
                <a:gd name="T115" fmla="*/ 154 h 154"/>
                <a:gd name="T116" fmla="*/ 100 w 224"/>
                <a:gd name="T117" fmla="*/ 154 h 154"/>
                <a:gd name="T118" fmla="*/ 100 w 224"/>
                <a:gd name="T11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4" h="154">
                  <a:moveTo>
                    <a:pt x="100" y="154"/>
                  </a:moveTo>
                  <a:lnTo>
                    <a:pt x="100" y="154"/>
                  </a:lnTo>
                  <a:lnTo>
                    <a:pt x="86" y="154"/>
                  </a:lnTo>
                  <a:lnTo>
                    <a:pt x="70" y="152"/>
                  </a:lnTo>
                  <a:lnTo>
                    <a:pt x="58" y="148"/>
                  </a:lnTo>
                  <a:lnTo>
                    <a:pt x="44" y="142"/>
                  </a:lnTo>
                  <a:lnTo>
                    <a:pt x="32" y="134"/>
                  </a:lnTo>
                  <a:lnTo>
                    <a:pt x="20" y="126"/>
                  </a:lnTo>
                  <a:lnTo>
                    <a:pt x="10" y="11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6" y="96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18" y="108"/>
                  </a:lnTo>
                  <a:lnTo>
                    <a:pt x="26" y="118"/>
                  </a:lnTo>
                  <a:lnTo>
                    <a:pt x="38" y="126"/>
                  </a:lnTo>
                  <a:lnTo>
                    <a:pt x="48" y="132"/>
                  </a:lnTo>
                  <a:lnTo>
                    <a:pt x="60" y="138"/>
                  </a:lnTo>
                  <a:lnTo>
                    <a:pt x="74" y="142"/>
                  </a:lnTo>
                  <a:lnTo>
                    <a:pt x="86" y="144"/>
                  </a:lnTo>
                  <a:lnTo>
                    <a:pt x="100" y="144"/>
                  </a:lnTo>
                  <a:lnTo>
                    <a:pt x="100" y="144"/>
                  </a:lnTo>
                  <a:lnTo>
                    <a:pt x="122" y="142"/>
                  </a:lnTo>
                  <a:lnTo>
                    <a:pt x="144" y="136"/>
                  </a:lnTo>
                  <a:lnTo>
                    <a:pt x="162" y="126"/>
                  </a:lnTo>
                  <a:lnTo>
                    <a:pt x="180" y="112"/>
                  </a:lnTo>
                  <a:lnTo>
                    <a:pt x="194" y="94"/>
                  </a:lnTo>
                  <a:lnTo>
                    <a:pt x="204" y="76"/>
                  </a:lnTo>
                  <a:lnTo>
                    <a:pt x="210" y="54"/>
                  </a:lnTo>
                  <a:lnTo>
                    <a:pt x="212" y="32"/>
                  </a:lnTo>
                  <a:lnTo>
                    <a:pt x="212" y="32"/>
                  </a:lnTo>
                  <a:lnTo>
                    <a:pt x="212" y="18"/>
                  </a:lnTo>
                  <a:lnTo>
                    <a:pt x="210" y="6"/>
                  </a:lnTo>
                  <a:lnTo>
                    <a:pt x="210" y="6"/>
                  </a:lnTo>
                  <a:lnTo>
                    <a:pt x="210" y="4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18" y="2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2" y="18"/>
                  </a:lnTo>
                  <a:lnTo>
                    <a:pt x="224" y="32"/>
                  </a:lnTo>
                  <a:lnTo>
                    <a:pt x="224" y="32"/>
                  </a:lnTo>
                  <a:lnTo>
                    <a:pt x="222" y="44"/>
                  </a:lnTo>
                  <a:lnTo>
                    <a:pt x="220" y="56"/>
                  </a:lnTo>
                  <a:lnTo>
                    <a:pt x="218" y="68"/>
                  </a:lnTo>
                  <a:lnTo>
                    <a:pt x="214" y="80"/>
                  </a:lnTo>
                  <a:lnTo>
                    <a:pt x="202" y="100"/>
                  </a:lnTo>
                  <a:lnTo>
                    <a:pt x="186" y="118"/>
                  </a:lnTo>
                  <a:lnTo>
                    <a:pt x="168" y="134"/>
                  </a:lnTo>
                  <a:lnTo>
                    <a:pt x="148" y="146"/>
                  </a:lnTo>
                  <a:lnTo>
                    <a:pt x="136" y="150"/>
                  </a:lnTo>
                  <a:lnTo>
                    <a:pt x="124" y="152"/>
                  </a:lnTo>
                  <a:lnTo>
                    <a:pt x="112" y="154"/>
                  </a:lnTo>
                  <a:lnTo>
                    <a:pt x="100" y="154"/>
                  </a:lnTo>
                  <a:lnTo>
                    <a:pt x="100" y="154"/>
                  </a:lnTo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Line 62">
              <a:extLst>
                <a:ext uri="{FF2B5EF4-FFF2-40B4-BE49-F238E27FC236}">
                  <a16:creationId xmlns:a16="http://schemas.microsoft.com/office/drawing/2014/main" xmlns="" id="{C1E59A89-7084-47E8-9B36-868DF40E94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5" y="2372"/>
              <a:ext cx="0" cy="0"/>
            </a:xfrm>
            <a:prstGeom prst="line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63">
              <a:extLst>
                <a:ext uri="{FF2B5EF4-FFF2-40B4-BE49-F238E27FC236}">
                  <a16:creationId xmlns:a16="http://schemas.microsoft.com/office/drawing/2014/main" xmlns="" id="{8CC3081A-A5C0-4A84-B3EC-C47DE4894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3" y="2216"/>
              <a:ext cx="228" cy="158"/>
            </a:xfrm>
            <a:custGeom>
              <a:avLst/>
              <a:gdLst>
                <a:gd name="T0" fmla="*/ 102 w 228"/>
                <a:gd name="T1" fmla="*/ 158 h 158"/>
                <a:gd name="T2" fmla="*/ 72 w 228"/>
                <a:gd name="T3" fmla="*/ 156 h 158"/>
                <a:gd name="T4" fmla="*/ 46 w 228"/>
                <a:gd name="T5" fmla="*/ 146 h 158"/>
                <a:gd name="T6" fmla="*/ 20 w 228"/>
                <a:gd name="T7" fmla="*/ 128 h 158"/>
                <a:gd name="T8" fmla="*/ 0 w 228"/>
                <a:gd name="T9" fmla="*/ 106 h 158"/>
                <a:gd name="T10" fmla="*/ 0 w 228"/>
                <a:gd name="T11" fmla="*/ 102 h 158"/>
                <a:gd name="T12" fmla="*/ 2 w 228"/>
                <a:gd name="T13" fmla="*/ 98 h 158"/>
                <a:gd name="T14" fmla="*/ 12 w 228"/>
                <a:gd name="T15" fmla="*/ 98 h 158"/>
                <a:gd name="T16" fmla="*/ 20 w 228"/>
                <a:gd name="T17" fmla="*/ 108 h 158"/>
                <a:gd name="T18" fmla="*/ 40 w 228"/>
                <a:gd name="T19" fmla="*/ 126 h 158"/>
                <a:gd name="T20" fmla="*/ 64 w 228"/>
                <a:gd name="T21" fmla="*/ 138 h 158"/>
                <a:gd name="T22" fmla="*/ 88 w 228"/>
                <a:gd name="T23" fmla="*/ 144 h 158"/>
                <a:gd name="T24" fmla="*/ 102 w 228"/>
                <a:gd name="T25" fmla="*/ 144 h 158"/>
                <a:gd name="T26" fmla="*/ 144 w 228"/>
                <a:gd name="T27" fmla="*/ 136 h 158"/>
                <a:gd name="T28" fmla="*/ 180 w 228"/>
                <a:gd name="T29" fmla="*/ 112 h 158"/>
                <a:gd name="T30" fmla="*/ 204 w 228"/>
                <a:gd name="T31" fmla="*/ 76 h 158"/>
                <a:gd name="T32" fmla="*/ 212 w 228"/>
                <a:gd name="T33" fmla="*/ 34 h 158"/>
                <a:gd name="T34" fmla="*/ 212 w 228"/>
                <a:gd name="T35" fmla="*/ 22 h 158"/>
                <a:gd name="T36" fmla="*/ 210 w 228"/>
                <a:gd name="T37" fmla="*/ 10 h 158"/>
                <a:gd name="T38" fmla="*/ 212 w 228"/>
                <a:gd name="T39" fmla="*/ 4 h 158"/>
                <a:gd name="T40" fmla="*/ 216 w 228"/>
                <a:gd name="T41" fmla="*/ 0 h 158"/>
                <a:gd name="T42" fmla="*/ 220 w 228"/>
                <a:gd name="T43" fmla="*/ 2 h 158"/>
                <a:gd name="T44" fmla="*/ 224 w 228"/>
                <a:gd name="T45" fmla="*/ 6 h 158"/>
                <a:gd name="T46" fmla="*/ 228 w 228"/>
                <a:gd name="T47" fmla="*/ 34 h 158"/>
                <a:gd name="T48" fmla="*/ 226 w 228"/>
                <a:gd name="T49" fmla="*/ 46 h 158"/>
                <a:gd name="T50" fmla="*/ 222 w 228"/>
                <a:gd name="T51" fmla="*/ 70 h 158"/>
                <a:gd name="T52" fmla="*/ 206 w 228"/>
                <a:gd name="T53" fmla="*/ 104 h 158"/>
                <a:gd name="T54" fmla="*/ 172 w 228"/>
                <a:gd name="T55" fmla="*/ 138 h 158"/>
                <a:gd name="T56" fmla="*/ 140 w 228"/>
                <a:gd name="T57" fmla="*/ 154 h 158"/>
                <a:gd name="T58" fmla="*/ 114 w 228"/>
                <a:gd name="T59" fmla="*/ 158 h 158"/>
                <a:gd name="T60" fmla="*/ 102 w 228"/>
                <a:gd name="T61" fmla="*/ 158 h 158"/>
                <a:gd name="T62" fmla="*/ 6 w 228"/>
                <a:gd name="T63" fmla="*/ 100 h 158"/>
                <a:gd name="T64" fmla="*/ 4 w 228"/>
                <a:gd name="T65" fmla="*/ 100 h 158"/>
                <a:gd name="T66" fmla="*/ 4 w 228"/>
                <a:gd name="T67" fmla="*/ 104 h 158"/>
                <a:gd name="T68" fmla="*/ 12 w 228"/>
                <a:gd name="T69" fmla="*/ 116 h 158"/>
                <a:gd name="T70" fmla="*/ 34 w 228"/>
                <a:gd name="T71" fmla="*/ 134 h 158"/>
                <a:gd name="T72" fmla="*/ 60 w 228"/>
                <a:gd name="T73" fmla="*/ 148 h 158"/>
                <a:gd name="T74" fmla="*/ 88 w 228"/>
                <a:gd name="T75" fmla="*/ 154 h 158"/>
                <a:gd name="T76" fmla="*/ 102 w 228"/>
                <a:gd name="T77" fmla="*/ 154 h 158"/>
                <a:gd name="T78" fmla="*/ 126 w 228"/>
                <a:gd name="T79" fmla="*/ 152 h 158"/>
                <a:gd name="T80" fmla="*/ 170 w 228"/>
                <a:gd name="T81" fmla="*/ 134 h 158"/>
                <a:gd name="T82" fmla="*/ 202 w 228"/>
                <a:gd name="T83" fmla="*/ 102 h 158"/>
                <a:gd name="T84" fmla="*/ 220 w 228"/>
                <a:gd name="T85" fmla="*/ 58 h 158"/>
                <a:gd name="T86" fmla="*/ 224 w 228"/>
                <a:gd name="T87" fmla="*/ 34 h 158"/>
                <a:gd name="T88" fmla="*/ 222 w 228"/>
                <a:gd name="T89" fmla="*/ 20 h 158"/>
                <a:gd name="T90" fmla="*/ 220 w 228"/>
                <a:gd name="T91" fmla="*/ 8 h 158"/>
                <a:gd name="T92" fmla="*/ 218 w 228"/>
                <a:gd name="T93" fmla="*/ 6 h 158"/>
                <a:gd name="T94" fmla="*/ 216 w 228"/>
                <a:gd name="T95" fmla="*/ 4 h 158"/>
                <a:gd name="T96" fmla="*/ 214 w 228"/>
                <a:gd name="T97" fmla="*/ 6 h 158"/>
                <a:gd name="T98" fmla="*/ 214 w 228"/>
                <a:gd name="T99" fmla="*/ 8 h 158"/>
                <a:gd name="T100" fmla="*/ 216 w 228"/>
                <a:gd name="T101" fmla="*/ 34 h 158"/>
                <a:gd name="T102" fmla="*/ 214 w 228"/>
                <a:gd name="T103" fmla="*/ 56 h 158"/>
                <a:gd name="T104" fmla="*/ 198 w 228"/>
                <a:gd name="T105" fmla="*/ 98 h 158"/>
                <a:gd name="T106" fmla="*/ 166 w 228"/>
                <a:gd name="T107" fmla="*/ 128 h 158"/>
                <a:gd name="T108" fmla="*/ 124 w 228"/>
                <a:gd name="T109" fmla="*/ 146 h 158"/>
                <a:gd name="T110" fmla="*/ 102 w 228"/>
                <a:gd name="T111" fmla="*/ 148 h 158"/>
                <a:gd name="T112" fmla="*/ 74 w 228"/>
                <a:gd name="T113" fmla="*/ 146 h 158"/>
                <a:gd name="T114" fmla="*/ 50 w 228"/>
                <a:gd name="T115" fmla="*/ 136 h 158"/>
                <a:gd name="T116" fmla="*/ 28 w 228"/>
                <a:gd name="T117" fmla="*/ 120 h 158"/>
                <a:gd name="T118" fmla="*/ 8 w 228"/>
                <a:gd name="T119" fmla="*/ 100 h 158"/>
                <a:gd name="T120" fmla="*/ 6 w 228"/>
                <a:gd name="T121" fmla="*/ 10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8" h="158">
                  <a:moveTo>
                    <a:pt x="102" y="158"/>
                  </a:moveTo>
                  <a:lnTo>
                    <a:pt x="102" y="158"/>
                  </a:lnTo>
                  <a:lnTo>
                    <a:pt x="86" y="158"/>
                  </a:lnTo>
                  <a:lnTo>
                    <a:pt x="72" y="156"/>
                  </a:lnTo>
                  <a:lnTo>
                    <a:pt x="58" y="150"/>
                  </a:lnTo>
                  <a:lnTo>
                    <a:pt x="46" y="146"/>
                  </a:lnTo>
                  <a:lnTo>
                    <a:pt x="32" y="138"/>
                  </a:lnTo>
                  <a:lnTo>
                    <a:pt x="20" y="128"/>
                  </a:lnTo>
                  <a:lnTo>
                    <a:pt x="10" y="118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8" y="96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20" y="108"/>
                  </a:lnTo>
                  <a:lnTo>
                    <a:pt x="30" y="118"/>
                  </a:lnTo>
                  <a:lnTo>
                    <a:pt x="40" y="126"/>
                  </a:lnTo>
                  <a:lnTo>
                    <a:pt x="52" y="132"/>
                  </a:lnTo>
                  <a:lnTo>
                    <a:pt x="64" y="138"/>
                  </a:lnTo>
                  <a:lnTo>
                    <a:pt x="76" y="142"/>
                  </a:lnTo>
                  <a:lnTo>
                    <a:pt x="88" y="144"/>
                  </a:lnTo>
                  <a:lnTo>
                    <a:pt x="102" y="144"/>
                  </a:lnTo>
                  <a:lnTo>
                    <a:pt x="102" y="144"/>
                  </a:lnTo>
                  <a:lnTo>
                    <a:pt x="124" y="142"/>
                  </a:lnTo>
                  <a:lnTo>
                    <a:pt x="144" y="136"/>
                  </a:lnTo>
                  <a:lnTo>
                    <a:pt x="164" y="126"/>
                  </a:lnTo>
                  <a:lnTo>
                    <a:pt x="180" y="112"/>
                  </a:lnTo>
                  <a:lnTo>
                    <a:pt x="194" y="96"/>
                  </a:lnTo>
                  <a:lnTo>
                    <a:pt x="204" y="76"/>
                  </a:lnTo>
                  <a:lnTo>
                    <a:pt x="210" y="56"/>
                  </a:lnTo>
                  <a:lnTo>
                    <a:pt x="212" y="34"/>
                  </a:lnTo>
                  <a:lnTo>
                    <a:pt x="212" y="34"/>
                  </a:lnTo>
                  <a:lnTo>
                    <a:pt x="212" y="22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2" y="4"/>
                  </a:lnTo>
                  <a:lnTo>
                    <a:pt x="212" y="4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20" y="2"/>
                  </a:lnTo>
                  <a:lnTo>
                    <a:pt x="220" y="2"/>
                  </a:lnTo>
                  <a:lnTo>
                    <a:pt x="224" y="6"/>
                  </a:lnTo>
                  <a:lnTo>
                    <a:pt x="224" y="6"/>
                  </a:lnTo>
                  <a:lnTo>
                    <a:pt x="226" y="20"/>
                  </a:lnTo>
                  <a:lnTo>
                    <a:pt x="228" y="34"/>
                  </a:lnTo>
                  <a:lnTo>
                    <a:pt x="228" y="34"/>
                  </a:lnTo>
                  <a:lnTo>
                    <a:pt x="226" y="46"/>
                  </a:lnTo>
                  <a:lnTo>
                    <a:pt x="224" y="58"/>
                  </a:lnTo>
                  <a:lnTo>
                    <a:pt x="222" y="70"/>
                  </a:lnTo>
                  <a:lnTo>
                    <a:pt x="218" y="82"/>
                  </a:lnTo>
                  <a:lnTo>
                    <a:pt x="206" y="104"/>
                  </a:lnTo>
                  <a:lnTo>
                    <a:pt x="190" y="122"/>
                  </a:lnTo>
                  <a:lnTo>
                    <a:pt x="172" y="138"/>
                  </a:lnTo>
                  <a:lnTo>
                    <a:pt x="150" y="148"/>
                  </a:lnTo>
                  <a:lnTo>
                    <a:pt x="140" y="154"/>
                  </a:lnTo>
                  <a:lnTo>
                    <a:pt x="128" y="156"/>
                  </a:lnTo>
                  <a:lnTo>
                    <a:pt x="114" y="158"/>
                  </a:lnTo>
                  <a:lnTo>
                    <a:pt x="102" y="158"/>
                  </a:lnTo>
                  <a:lnTo>
                    <a:pt x="102" y="158"/>
                  </a:lnTo>
                  <a:close/>
                  <a:moveTo>
                    <a:pt x="6" y="100"/>
                  </a:moveTo>
                  <a:lnTo>
                    <a:pt x="6" y="100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4" y="102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12" y="116"/>
                  </a:lnTo>
                  <a:lnTo>
                    <a:pt x="24" y="126"/>
                  </a:lnTo>
                  <a:lnTo>
                    <a:pt x="34" y="134"/>
                  </a:lnTo>
                  <a:lnTo>
                    <a:pt x="46" y="142"/>
                  </a:lnTo>
                  <a:lnTo>
                    <a:pt x="60" y="148"/>
                  </a:lnTo>
                  <a:lnTo>
                    <a:pt x="74" y="152"/>
                  </a:lnTo>
                  <a:lnTo>
                    <a:pt x="88" y="154"/>
                  </a:lnTo>
                  <a:lnTo>
                    <a:pt x="102" y="154"/>
                  </a:lnTo>
                  <a:lnTo>
                    <a:pt x="102" y="154"/>
                  </a:lnTo>
                  <a:lnTo>
                    <a:pt x="114" y="154"/>
                  </a:lnTo>
                  <a:lnTo>
                    <a:pt x="126" y="152"/>
                  </a:lnTo>
                  <a:lnTo>
                    <a:pt x="148" y="146"/>
                  </a:lnTo>
                  <a:lnTo>
                    <a:pt x="170" y="134"/>
                  </a:lnTo>
                  <a:lnTo>
                    <a:pt x="188" y="120"/>
                  </a:lnTo>
                  <a:lnTo>
                    <a:pt x="202" y="102"/>
                  </a:lnTo>
                  <a:lnTo>
                    <a:pt x="214" y="80"/>
                  </a:lnTo>
                  <a:lnTo>
                    <a:pt x="220" y="58"/>
                  </a:lnTo>
                  <a:lnTo>
                    <a:pt x="222" y="46"/>
                  </a:lnTo>
                  <a:lnTo>
                    <a:pt x="224" y="34"/>
                  </a:lnTo>
                  <a:lnTo>
                    <a:pt x="224" y="34"/>
                  </a:lnTo>
                  <a:lnTo>
                    <a:pt x="222" y="20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18" y="6"/>
                  </a:lnTo>
                  <a:lnTo>
                    <a:pt x="218" y="6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4" y="6"/>
                  </a:lnTo>
                  <a:lnTo>
                    <a:pt x="214" y="6"/>
                  </a:lnTo>
                  <a:lnTo>
                    <a:pt x="214" y="8"/>
                  </a:lnTo>
                  <a:lnTo>
                    <a:pt x="214" y="8"/>
                  </a:lnTo>
                  <a:lnTo>
                    <a:pt x="216" y="20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14" y="56"/>
                  </a:lnTo>
                  <a:lnTo>
                    <a:pt x="208" y="78"/>
                  </a:lnTo>
                  <a:lnTo>
                    <a:pt x="198" y="98"/>
                  </a:lnTo>
                  <a:lnTo>
                    <a:pt x="184" y="114"/>
                  </a:lnTo>
                  <a:lnTo>
                    <a:pt x="166" y="128"/>
                  </a:lnTo>
                  <a:lnTo>
                    <a:pt x="146" y="140"/>
                  </a:lnTo>
                  <a:lnTo>
                    <a:pt x="124" y="146"/>
                  </a:lnTo>
                  <a:lnTo>
                    <a:pt x="102" y="148"/>
                  </a:lnTo>
                  <a:lnTo>
                    <a:pt x="102" y="148"/>
                  </a:lnTo>
                  <a:lnTo>
                    <a:pt x="88" y="148"/>
                  </a:lnTo>
                  <a:lnTo>
                    <a:pt x="74" y="146"/>
                  </a:lnTo>
                  <a:lnTo>
                    <a:pt x="62" y="142"/>
                  </a:lnTo>
                  <a:lnTo>
                    <a:pt x="50" y="136"/>
                  </a:lnTo>
                  <a:lnTo>
                    <a:pt x="38" y="130"/>
                  </a:lnTo>
                  <a:lnTo>
                    <a:pt x="28" y="120"/>
                  </a:lnTo>
                  <a:lnTo>
                    <a:pt x="18" y="112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6" y="100"/>
                  </a:lnTo>
                  <a:lnTo>
                    <a:pt x="6" y="100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64">
              <a:extLst>
                <a:ext uri="{FF2B5EF4-FFF2-40B4-BE49-F238E27FC236}">
                  <a16:creationId xmlns:a16="http://schemas.microsoft.com/office/drawing/2014/main" xmlns="" id="{AD871823-7F61-478E-989F-581AE158FF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3" y="2312"/>
              <a:ext cx="34" cy="32"/>
            </a:xfrm>
            <a:custGeom>
              <a:avLst/>
              <a:gdLst>
                <a:gd name="T0" fmla="*/ 4 w 34"/>
                <a:gd name="T1" fmla="*/ 32 h 32"/>
                <a:gd name="T2" fmla="*/ 4 w 34"/>
                <a:gd name="T3" fmla="*/ 32 h 32"/>
                <a:gd name="T4" fmla="*/ 2 w 34"/>
                <a:gd name="T5" fmla="*/ 32 h 32"/>
                <a:gd name="T6" fmla="*/ 0 w 34"/>
                <a:gd name="T7" fmla="*/ 28 h 32"/>
                <a:gd name="T8" fmla="*/ 0 w 34"/>
                <a:gd name="T9" fmla="*/ 4 h 32"/>
                <a:gd name="T10" fmla="*/ 0 w 34"/>
                <a:gd name="T11" fmla="*/ 4 h 32"/>
                <a:gd name="T12" fmla="*/ 0 w 34"/>
                <a:gd name="T13" fmla="*/ 0 h 32"/>
                <a:gd name="T14" fmla="*/ 0 w 34"/>
                <a:gd name="T15" fmla="*/ 0 h 32"/>
                <a:gd name="T16" fmla="*/ 4 w 34"/>
                <a:gd name="T17" fmla="*/ 0 h 32"/>
                <a:gd name="T18" fmla="*/ 28 w 34"/>
                <a:gd name="T19" fmla="*/ 0 h 32"/>
                <a:gd name="T20" fmla="*/ 28 w 34"/>
                <a:gd name="T21" fmla="*/ 0 h 32"/>
                <a:gd name="T22" fmla="*/ 32 w 34"/>
                <a:gd name="T23" fmla="*/ 0 h 32"/>
                <a:gd name="T24" fmla="*/ 34 w 34"/>
                <a:gd name="T25" fmla="*/ 4 h 32"/>
                <a:gd name="T26" fmla="*/ 34 w 34"/>
                <a:gd name="T27" fmla="*/ 4 h 32"/>
                <a:gd name="T28" fmla="*/ 32 w 34"/>
                <a:gd name="T29" fmla="*/ 8 h 32"/>
                <a:gd name="T30" fmla="*/ 28 w 34"/>
                <a:gd name="T31" fmla="*/ 10 h 32"/>
                <a:gd name="T32" fmla="*/ 10 w 34"/>
                <a:gd name="T33" fmla="*/ 10 h 32"/>
                <a:gd name="T34" fmla="*/ 10 w 34"/>
                <a:gd name="T35" fmla="*/ 28 h 32"/>
                <a:gd name="T36" fmla="*/ 10 w 34"/>
                <a:gd name="T37" fmla="*/ 28 h 32"/>
                <a:gd name="T38" fmla="*/ 8 w 34"/>
                <a:gd name="T39" fmla="*/ 32 h 32"/>
                <a:gd name="T40" fmla="*/ 4 w 34"/>
                <a:gd name="T41" fmla="*/ 32 h 32"/>
                <a:gd name="T42" fmla="*/ 4 w 34"/>
                <a:gd name="T43" fmla="*/ 32 h 32"/>
                <a:gd name="T44" fmla="*/ 4 w 34"/>
                <a:gd name="T45" fmla="*/ 32 h 32"/>
                <a:gd name="T46" fmla="*/ 4 w 34"/>
                <a:gd name="T47" fmla="*/ 32 h 32"/>
                <a:gd name="T48" fmla="*/ 4 w 34"/>
                <a:gd name="T49" fmla="*/ 32 h 32"/>
                <a:gd name="T50" fmla="*/ 4 w 34"/>
                <a:gd name="T5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" h="32">
                  <a:moveTo>
                    <a:pt x="4" y="32"/>
                  </a:moveTo>
                  <a:lnTo>
                    <a:pt x="4" y="32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2" y="8"/>
                  </a:lnTo>
                  <a:lnTo>
                    <a:pt x="28" y="10"/>
                  </a:lnTo>
                  <a:lnTo>
                    <a:pt x="10" y="1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8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close/>
                  <a:moveTo>
                    <a:pt x="4" y="32"/>
                  </a:moveTo>
                  <a:lnTo>
                    <a:pt x="4" y="32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65">
              <a:extLst>
                <a:ext uri="{FF2B5EF4-FFF2-40B4-BE49-F238E27FC236}">
                  <a16:creationId xmlns:a16="http://schemas.microsoft.com/office/drawing/2014/main" xmlns="" id="{854008B8-562A-474D-893E-70F37D85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" y="2312"/>
              <a:ext cx="34" cy="32"/>
            </a:xfrm>
            <a:custGeom>
              <a:avLst/>
              <a:gdLst>
                <a:gd name="T0" fmla="*/ 4 w 34"/>
                <a:gd name="T1" fmla="*/ 32 h 32"/>
                <a:gd name="T2" fmla="*/ 4 w 34"/>
                <a:gd name="T3" fmla="*/ 32 h 32"/>
                <a:gd name="T4" fmla="*/ 2 w 34"/>
                <a:gd name="T5" fmla="*/ 32 h 32"/>
                <a:gd name="T6" fmla="*/ 0 w 34"/>
                <a:gd name="T7" fmla="*/ 28 h 32"/>
                <a:gd name="T8" fmla="*/ 0 w 34"/>
                <a:gd name="T9" fmla="*/ 4 h 32"/>
                <a:gd name="T10" fmla="*/ 0 w 34"/>
                <a:gd name="T11" fmla="*/ 4 h 32"/>
                <a:gd name="T12" fmla="*/ 0 w 34"/>
                <a:gd name="T13" fmla="*/ 0 h 32"/>
                <a:gd name="T14" fmla="*/ 0 w 34"/>
                <a:gd name="T15" fmla="*/ 0 h 32"/>
                <a:gd name="T16" fmla="*/ 4 w 34"/>
                <a:gd name="T17" fmla="*/ 0 h 32"/>
                <a:gd name="T18" fmla="*/ 28 w 34"/>
                <a:gd name="T19" fmla="*/ 0 h 32"/>
                <a:gd name="T20" fmla="*/ 28 w 34"/>
                <a:gd name="T21" fmla="*/ 0 h 32"/>
                <a:gd name="T22" fmla="*/ 32 w 34"/>
                <a:gd name="T23" fmla="*/ 0 h 32"/>
                <a:gd name="T24" fmla="*/ 34 w 34"/>
                <a:gd name="T25" fmla="*/ 4 h 32"/>
                <a:gd name="T26" fmla="*/ 34 w 34"/>
                <a:gd name="T27" fmla="*/ 4 h 32"/>
                <a:gd name="T28" fmla="*/ 32 w 34"/>
                <a:gd name="T29" fmla="*/ 8 h 32"/>
                <a:gd name="T30" fmla="*/ 28 w 34"/>
                <a:gd name="T31" fmla="*/ 10 h 32"/>
                <a:gd name="T32" fmla="*/ 10 w 34"/>
                <a:gd name="T33" fmla="*/ 10 h 32"/>
                <a:gd name="T34" fmla="*/ 10 w 34"/>
                <a:gd name="T35" fmla="*/ 28 h 32"/>
                <a:gd name="T36" fmla="*/ 10 w 34"/>
                <a:gd name="T37" fmla="*/ 28 h 32"/>
                <a:gd name="T38" fmla="*/ 8 w 34"/>
                <a:gd name="T39" fmla="*/ 32 h 32"/>
                <a:gd name="T40" fmla="*/ 4 w 34"/>
                <a:gd name="T41" fmla="*/ 32 h 32"/>
                <a:gd name="T42" fmla="*/ 4 w 34"/>
                <a:gd name="T43" fmla="*/ 32 h 32"/>
                <a:gd name="T44" fmla="*/ 4 w 34"/>
                <a:gd name="T45" fmla="*/ 32 h 32"/>
                <a:gd name="T46" fmla="*/ 4 w 34"/>
                <a:gd name="T4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32">
                  <a:moveTo>
                    <a:pt x="4" y="32"/>
                  </a:moveTo>
                  <a:lnTo>
                    <a:pt x="4" y="32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2" y="8"/>
                  </a:lnTo>
                  <a:lnTo>
                    <a:pt x="28" y="10"/>
                  </a:lnTo>
                  <a:lnTo>
                    <a:pt x="10" y="1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8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Line 66">
              <a:extLst>
                <a:ext uri="{FF2B5EF4-FFF2-40B4-BE49-F238E27FC236}">
                  <a16:creationId xmlns:a16="http://schemas.microsoft.com/office/drawing/2014/main" xmlns="" id="{64FE97A7-644F-4CD8-BF24-A456CEF12E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7" y="2344"/>
              <a:ext cx="0" cy="0"/>
            </a:xfrm>
            <a:prstGeom prst="line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67">
              <a:extLst>
                <a:ext uri="{FF2B5EF4-FFF2-40B4-BE49-F238E27FC236}">
                  <a16:creationId xmlns:a16="http://schemas.microsoft.com/office/drawing/2014/main" xmlns="" id="{44767E2E-85C5-4C21-B5C0-F420A588E7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1" y="2310"/>
              <a:ext cx="38" cy="36"/>
            </a:xfrm>
            <a:custGeom>
              <a:avLst/>
              <a:gdLst>
                <a:gd name="T0" fmla="*/ 6 w 38"/>
                <a:gd name="T1" fmla="*/ 36 h 36"/>
                <a:gd name="T2" fmla="*/ 6 w 38"/>
                <a:gd name="T3" fmla="*/ 36 h 36"/>
                <a:gd name="T4" fmla="*/ 6 w 38"/>
                <a:gd name="T5" fmla="*/ 36 h 36"/>
                <a:gd name="T6" fmla="*/ 2 w 38"/>
                <a:gd name="T7" fmla="*/ 34 h 36"/>
                <a:gd name="T8" fmla="*/ 0 w 38"/>
                <a:gd name="T9" fmla="*/ 30 h 36"/>
                <a:gd name="T10" fmla="*/ 0 w 38"/>
                <a:gd name="T11" fmla="*/ 6 h 36"/>
                <a:gd name="T12" fmla="*/ 0 w 38"/>
                <a:gd name="T13" fmla="*/ 6 h 36"/>
                <a:gd name="T14" fmla="*/ 2 w 38"/>
                <a:gd name="T15" fmla="*/ 2 h 36"/>
                <a:gd name="T16" fmla="*/ 2 w 38"/>
                <a:gd name="T17" fmla="*/ 2 h 36"/>
                <a:gd name="T18" fmla="*/ 6 w 38"/>
                <a:gd name="T19" fmla="*/ 0 h 36"/>
                <a:gd name="T20" fmla="*/ 30 w 38"/>
                <a:gd name="T21" fmla="*/ 0 h 36"/>
                <a:gd name="T22" fmla="*/ 30 w 38"/>
                <a:gd name="T23" fmla="*/ 0 h 36"/>
                <a:gd name="T24" fmla="*/ 34 w 38"/>
                <a:gd name="T25" fmla="*/ 2 h 36"/>
                <a:gd name="T26" fmla="*/ 38 w 38"/>
                <a:gd name="T27" fmla="*/ 6 h 36"/>
                <a:gd name="T28" fmla="*/ 38 w 38"/>
                <a:gd name="T29" fmla="*/ 6 h 36"/>
                <a:gd name="T30" fmla="*/ 34 w 38"/>
                <a:gd name="T31" fmla="*/ 12 h 36"/>
                <a:gd name="T32" fmla="*/ 30 w 38"/>
                <a:gd name="T33" fmla="*/ 14 h 36"/>
                <a:gd name="T34" fmla="*/ 14 w 38"/>
                <a:gd name="T35" fmla="*/ 14 h 36"/>
                <a:gd name="T36" fmla="*/ 14 w 38"/>
                <a:gd name="T37" fmla="*/ 30 h 36"/>
                <a:gd name="T38" fmla="*/ 14 w 38"/>
                <a:gd name="T39" fmla="*/ 30 h 36"/>
                <a:gd name="T40" fmla="*/ 12 w 38"/>
                <a:gd name="T41" fmla="*/ 34 h 36"/>
                <a:gd name="T42" fmla="*/ 12 w 38"/>
                <a:gd name="T43" fmla="*/ 34 h 36"/>
                <a:gd name="T44" fmla="*/ 6 w 38"/>
                <a:gd name="T45" fmla="*/ 36 h 36"/>
                <a:gd name="T46" fmla="*/ 6 w 38"/>
                <a:gd name="T47" fmla="*/ 36 h 36"/>
                <a:gd name="T48" fmla="*/ 6 w 38"/>
                <a:gd name="T49" fmla="*/ 4 h 36"/>
                <a:gd name="T50" fmla="*/ 6 w 38"/>
                <a:gd name="T51" fmla="*/ 4 h 36"/>
                <a:gd name="T52" fmla="*/ 4 w 38"/>
                <a:gd name="T53" fmla="*/ 4 h 36"/>
                <a:gd name="T54" fmla="*/ 4 w 38"/>
                <a:gd name="T55" fmla="*/ 4 h 36"/>
                <a:gd name="T56" fmla="*/ 4 w 38"/>
                <a:gd name="T57" fmla="*/ 6 h 36"/>
                <a:gd name="T58" fmla="*/ 4 w 38"/>
                <a:gd name="T59" fmla="*/ 30 h 36"/>
                <a:gd name="T60" fmla="*/ 4 w 38"/>
                <a:gd name="T61" fmla="*/ 30 h 36"/>
                <a:gd name="T62" fmla="*/ 4 w 38"/>
                <a:gd name="T63" fmla="*/ 32 h 36"/>
                <a:gd name="T64" fmla="*/ 6 w 38"/>
                <a:gd name="T65" fmla="*/ 32 h 36"/>
                <a:gd name="T66" fmla="*/ 6 w 38"/>
                <a:gd name="T67" fmla="*/ 32 h 36"/>
                <a:gd name="T68" fmla="*/ 6 w 38"/>
                <a:gd name="T69" fmla="*/ 32 h 36"/>
                <a:gd name="T70" fmla="*/ 10 w 38"/>
                <a:gd name="T71" fmla="*/ 32 h 36"/>
                <a:gd name="T72" fmla="*/ 10 w 38"/>
                <a:gd name="T73" fmla="*/ 32 h 36"/>
                <a:gd name="T74" fmla="*/ 10 w 38"/>
                <a:gd name="T75" fmla="*/ 30 h 36"/>
                <a:gd name="T76" fmla="*/ 10 w 38"/>
                <a:gd name="T77" fmla="*/ 10 h 36"/>
                <a:gd name="T78" fmla="*/ 30 w 38"/>
                <a:gd name="T79" fmla="*/ 10 h 36"/>
                <a:gd name="T80" fmla="*/ 30 w 38"/>
                <a:gd name="T81" fmla="*/ 10 h 36"/>
                <a:gd name="T82" fmla="*/ 32 w 38"/>
                <a:gd name="T83" fmla="*/ 8 h 36"/>
                <a:gd name="T84" fmla="*/ 34 w 38"/>
                <a:gd name="T85" fmla="*/ 6 h 36"/>
                <a:gd name="T86" fmla="*/ 34 w 38"/>
                <a:gd name="T87" fmla="*/ 6 h 36"/>
                <a:gd name="T88" fmla="*/ 32 w 38"/>
                <a:gd name="T89" fmla="*/ 4 h 36"/>
                <a:gd name="T90" fmla="*/ 30 w 38"/>
                <a:gd name="T91" fmla="*/ 4 h 36"/>
                <a:gd name="T92" fmla="*/ 6 w 38"/>
                <a:gd name="T93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" h="36">
                  <a:moveTo>
                    <a:pt x="6" y="36"/>
                  </a:moveTo>
                  <a:lnTo>
                    <a:pt x="6" y="36"/>
                  </a:lnTo>
                  <a:lnTo>
                    <a:pt x="6" y="36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4" y="12"/>
                  </a:lnTo>
                  <a:lnTo>
                    <a:pt x="30" y="14"/>
                  </a:lnTo>
                  <a:lnTo>
                    <a:pt x="14" y="14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6" y="36"/>
                  </a:lnTo>
                  <a:lnTo>
                    <a:pt x="6" y="36"/>
                  </a:lnTo>
                  <a:close/>
                  <a:moveTo>
                    <a:pt x="6" y="4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0"/>
                  </a:lnTo>
                  <a:lnTo>
                    <a:pt x="1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6" y="4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68">
              <a:extLst>
                <a:ext uri="{FF2B5EF4-FFF2-40B4-BE49-F238E27FC236}">
                  <a16:creationId xmlns:a16="http://schemas.microsoft.com/office/drawing/2014/main" xmlns="" id="{B070798D-A31B-40D7-AD62-247214042F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7" y="2146"/>
              <a:ext cx="40" cy="42"/>
            </a:xfrm>
            <a:custGeom>
              <a:avLst/>
              <a:gdLst>
                <a:gd name="T0" fmla="*/ 36 w 40"/>
                <a:gd name="T1" fmla="*/ 42 h 42"/>
                <a:gd name="T2" fmla="*/ 4 w 40"/>
                <a:gd name="T3" fmla="*/ 42 h 42"/>
                <a:gd name="T4" fmla="*/ 4 w 40"/>
                <a:gd name="T5" fmla="*/ 42 h 42"/>
                <a:gd name="T6" fmla="*/ 2 w 40"/>
                <a:gd name="T7" fmla="*/ 40 h 42"/>
                <a:gd name="T8" fmla="*/ 0 w 40"/>
                <a:gd name="T9" fmla="*/ 36 h 42"/>
                <a:gd name="T10" fmla="*/ 0 w 40"/>
                <a:gd name="T11" fmla="*/ 36 h 42"/>
                <a:gd name="T12" fmla="*/ 2 w 40"/>
                <a:gd name="T13" fmla="*/ 34 h 42"/>
                <a:gd name="T14" fmla="*/ 4 w 40"/>
                <a:gd name="T15" fmla="*/ 32 h 42"/>
                <a:gd name="T16" fmla="*/ 30 w 40"/>
                <a:gd name="T17" fmla="*/ 32 h 42"/>
                <a:gd name="T18" fmla="*/ 30 w 40"/>
                <a:gd name="T19" fmla="*/ 6 h 42"/>
                <a:gd name="T20" fmla="*/ 30 w 40"/>
                <a:gd name="T21" fmla="*/ 6 h 42"/>
                <a:gd name="T22" fmla="*/ 32 w 40"/>
                <a:gd name="T23" fmla="*/ 2 h 42"/>
                <a:gd name="T24" fmla="*/ 36 w 40"/>
                <a:gd name="T25" fmla="*/ 0 h 42"/>
                <a:gd name="T26" fmla="*/ 36 w 40"/>
                <a:gd name="T27" fmla="*/ 0 h 42"/>
                <a:gd name="T28" fmla="*/ 40 w 40"/>
                <a:gd name="T29" fmla="*/ 2 h 42"/>
                <a:gd name="T30" fmla="*/ 40 w 40"/>
                <a:gd name="T31" fmla="*/ 6 h 42"/>
                <a:gd name="T32" fmla="*/ 40 w 40"/>
                <a:gd name="T33" fmla="*/ 36 h 42"/>
                <a:gd name="T34" fmla="*/ 40 w 40"/>
                <a:gd name="T35" fmla="*/ 36 h 42"/>
                <a:gd name="T36" fmla="*/ 40 w 40"/>
                <a:gd name="T37" fmla="*/ 40 h 42"/>
                <a:gd name="T38" fmla="*/ 36 w 40"/>
                <a:gd name="T39" fmla="*/ 42 h 42"/>
                <a:gd name="T40" fmla="*/ 36 w 40"/>
                <a:gd name="T41" fmla="*/ 42 h 42"/>
                <a:gd name="T42" fmla="*/ 36 w 40"/>
                <a:gd name="T43" fmla="*/ 42 h 42"/>
                <a:gd name="T44" fmla="*/ 36 w 40"/>
                <a:gd name="T4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42">
                  <a:moveTo>
                    <a:pt x="36" y="42"/>
                  </a:moveTo>
                  <a:lnTo>
                    <a:pt x="4" y="42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2"/>
                  </a:lnTo>
                  <a:lnTo>
                    <a:pt x="30" y="32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2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0" y="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6" y="42"/>
                  </a:lnTo>
                  <a:close/>
                  <a:moveTo>
                    <a:pt x="36" y="42"/>
                  </a:moveTo>
                  <a:lnTo>
                    <a:pt x="36" y="42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69">
              <a:extLst>
                <a:ext uri="{FF2B5EF4-FFF2-40B4-BE49-F238E27FC236}">
                  <a16:creationId xmlns:a16="http://schemas.microsoft.com/office/drawing/2014/main" xmlns="" id="{55C749E7-61AE-44E0-B78A-306FB549A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" y="2146"/>
              <a:ext cx="40" cy="42"/>
            </a:xfrm>
            <a:custGeom>
              <a:avLst/>
              <a:gdLst>
                <a:gd name="T0" fmla="*/ 36 w 40"/>
                <a:gd name="T1" fmla="*/ 42 h 42"/>
                <a:gd name="T2" fmla="*/ 4 w 40"/>
                <a:gd name="T3" fmla="*/ 42 h 42"/>
                <a:gd name="T4" fmla="*/ 4 w 40"/>
                <a:gd name="T5" fmla="*/ 42 h 42"/>
                <a:gd name="T6" fmla="*/ 2 w 40"/>
                <a:gd name="T7" fmla="*/ 40 h 42"/>
                <a:gd name="T8" fmla="*/ 0 w 40"/>
                <a:gd name="T9" fmla="*/ 36 h 42"/>
                <a:gd name="T10" fmla="*/ 0 w 40"/>
                <a:gd name="T11" fmla="*/ 36 h 42"/>
                <a:gd name="T12" fmla="*/ 2 w 40"/>
                <a:gd name="T13" fmla="*/ 34 h 42"/>
                <a:gd name="T14" fmla="*/ 4 w 40"/>
                <a:gd name="T15" fmla="*/ 32 h 42"/>
                <a:gd name="T16" fmla="*/ 30 w 40"/>
                <a:gd name="T17" fmla="*/ 32 h 42"/>
                <a:gd name="T18" fmla="*/ 30 w 40"/>
                <a:gd name="T19" fmla="*/ 6 h 42"/>
                <a:gd name="T20" fmla="*/ 30 w 40"/>
                <a:gd name="T21" fmla="*/ 6 h 42"/>
                <a:gd name="T22" fmla="*/ 32 w 40"/>
                <a:gd name="T23" fmla="*/ 2 h 42"/>
                <a:gd name="T24" fmla="*/ 36 w 40"/>
                <a:gd name="T25" fmla="*/ 0 h 42"/>
                <a:gd name="T26" fmla="*/ 36 w 40"/>
                <a:gd name="T27" fmla="*/ 0 h 42"/>
                <a:gd name="T28" fmla="*/ 40 w 40"/>
                <a:gd name="T29" fmla="*/ 2 h 42"/>
                <a:gd name="T30" fmla="*/ 40 w 40"/>
                <a:gd name="T31" fmla="*/ 6 h 42"/>
                <a:gd name="T32" fmla="*/ 40 w 40"/>
                <a:gd name="T33" fmla="*/ 36 h 42"/>
                <a:gd name="T34" fmla="*/ 40 w 40"/>
                <a:gd name="T35" fmla="*/ 36 h 42"/>
                <a:gd name="T36" fmla="*/ 40 w 40"/>
                <a:gd name="T37" fmla="*/ 40 h 42"/>
                <a:gd name="T38" fmla="*/ 36 w 40"/>
                <a:gd name="T39" fmla="*/ 42 h 42"/>
                <a:gd name="T40" fmla="*/ 36 w 40"/>
                <a:gd name="T4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42">
                  <a:moveTo>
                    <a:pt x="36" y="42"/>
                  </a:moveTo>
                  <a:lnTo>
                    <a:pt x="4" y="42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2"/>
                  </a:lnTo>
                  <a:lnTo>
                    <a:pt x="30" y="32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2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0" y="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6" y="42"/>
                  </a:lnTo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Line 70">
              <a:extLst>
                <a:ext uri="{FF2B5EF4-FFF2-40B4-BE49-F238E27FC236}">
                  <a16:creationId xmlns:a16="http://schemas.microsoft.com/office/drawing/2014/main" xmlns="" id="{0FDF822C-AFF0-4811-8727-40C771660D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3" y="2188"/>
              <a:ext cx="0" cy="0"/>
            </a:xfrm>
            <a:prstGeom prst="line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71">
              <a:extLst>
                <a:ext uri="{FF2B5EF4-FFF2-40B4-BE49-F238E27FC236}">
                  <a16:creationId xmlns:a16="http://schemas.microsoft.com/office/drawing/2014/main" xmlns="" id="{0DD5EAA0-7D4A-4F08-B051-C43849BEC5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5" y="2144"/>
              <a:ext cx="44" cy="46"/>
            </a:xfrm>
            <a:custGeom>
              <a:avLst/>
              <a:gdLst>
                <a:gd name="T0" fmla="*/ 38 w 44"/>
                <a:gd name="T1" fmla="*/ 46 h 46"/>
                <a:gd name="T2" fmla="*/ 6 w 44"/>
                <a:gd name="T3" fmla="*/ 46 h 46"/>
                <a:gd name="T4" fmla="*/ 6 w 44"/>
                <a:gd name="T5" fmla="*/ 46 h 46"/>
                <a:gd name="T6" fmla="*/ 2 w 44"/>
                <a:gd name="T7" fmla="*/ 44 h 46"/>
                <a:gd name="T8" fmla="*/ 0 w 44"/>
                <a:gd name="T9" fmla="*/ 38 h 46"/>
                <a:gd name="T10" fmla="*/ 0 w 44"/>
                <a:gd name="T11" fmla="*/ 38 h 46"/>
                <a:gd name="T12" fmla="*/ 2 w 44"/>
                <a:gd name="T13" fmla="*/ 34 h 46"/>
                <a:gd name="T14" fmla="*/ 6 w 44"/>
                <a:gd name="T15" fmla="*/ 32 h 46"/>
                <a:gd name="T16" fmla="*/ 30 w 44"/>
                <a:gd name="T17" fmla="*/ 32 h 46"/>
                <a:gd name="T18" fmla="*/ 30 w 44"/>
                <a:gd name="T19" fmla="*/ 8 h 46"/>
                <a:gd name="T20" fmla="*/ 30 w 44"/>
                <a:gd name="T21" fmla="*/ 8 h 46"/>
                <a:gd name="T22" fmla="*/ 32 w 44"/>
                <a:gd name="T23" fmla="*/ 4 h 46"/>
                <a:gd name="T24" fmla="*/ 38 w 44"/>
                <a:gd name="T25" fmla="*/ 0 h 46"/>
                <a:gd name="T26" fmla="*/ 38 w 44"/>
                <a:gd name="T27" fmla="*/ 0 h 46"/>
                <a:gd name="T28" fmla="*/ 42 w 44"/>
                <a:gd name="T29" fmla="*/ 4 h 46"/>
                <a:gd name="T30" fmla="*/ 44 w 44"/>
                <a:gd name="T31" fmla="*/ 8 h 46"/>
                <a:gd name="T32" fmla="*/ 44 w 44"/>
                <a:gd name="T33" fmla="*/ 38 h 46"/>
                <a:gd name="T34" fmla="*/ 44 w 44"/>
                <a:gd name="T35" fmla="*/ 38 h 46"/>
                <a:gd name="T36" fmla="*/ 42 w 44"/>
                <a:gd name="T37" fmla="*/ 44 h 46"/>
                <a:gd name="T38" fmla="*/ 38 w 44"/>
                <a:gd name="T39" fmla="*/ 46 h 46"/>
                <a:gd name="T40" fmla="*/ 38 w 44"/>
                <a:gd name="T41" fmla="*/ 46 h 46"/>
                <a:gd name="T42" fmla="*/ 6 w 44"/>
                <a:gd name="T43" fmla="*/ 36 h 46"/>
                <a:gd name="T44" fmla="*/ 6 w 44"/>
                <a:gd name="T45" fmla="*/ 36 h 46"/>
                <a:gd name="T46" fmla="*/ 4 w 44"/>
                <a:gd name="T47" fmla="*/ 36 h 46"/>
                <a:gd name="T48" fmla="*/ 4 w 44"/>
                <a:gd name="T49" fmla="*/ 38 h 46"/>
                <a:gd name="T50" fmla="*/ 4 w 44"/>
                <a:gd name="T51" fmla="*/ 38 h 46"/>
                <a:gd name="T52" fmla="*/ 4 w 44"/>
                <a:gd name="T53" fmla="*/ 40 h 46"/>
                <a:gd name="T54" fmla="*/ 6 w 44"/>
                <a:gd name="T55" fmla="*/ 42 h 46"/>
                <a:gd name="T56" fmla="*/ 38 w 44"/>
                <a:gd name="T57" fmla="*/ 42 h 46"/>
                <a:gd name="T58" fmla="*/ 38 w 44"/>
                <a:gd name="T59" fmla="*/ 42 h 46"/>
                <a:gd name="T60" fmla="*/ 40 w 44"/>
                <a:gd name="T61" fmla="*/ 40 h 46"/>
                <a:gd name="T62" fmla="*/ 40 w 44"/>
                <a:gd name="T63" fmla="*/ 38 h 46"/>
                <a:gd name="T64" fmla="*/ 40 w 44"/>
                <a:gd name="T65" fmla="*/ 8 h 46"/>
                <a:gd name="T66" fmla="*/ 40 w 44"/>
                <a:gd name="T67" fmla="*/ 8 h 46"/>
                <a:gd name="T68" fmla="*/ 40 w 44"/>
                <a:gd name="T69" fmla="*/ 6 h 46"/>
                <a:gd name="T70" fmla="*/ 38 w 44"/>
                <a:gd name="T71" fmla="*/ 4 h 46"/>
                <a:gd name="T72" fmla="*/ 38 w 44"/>
                <a:gd name="T73" fmla="*/ 4 h 46"/>
                <a:gd name="T74" fmla="*/ 36 w 44"/>
                <a:gd name="T75" fmla="*/ 6 h 46"/>
                <a:gd name="T76" fmla="*/ 34 w 44"/>
                <a:gd name="T77" fmla="*/ 8 h 46"/>
                <a:gd name="T78" fmla="*/ 34 w 44"/>
                <a:gd name="T79" fmla="*/ 36 h 46"/>
                <a:gd name="T80" fmla="*/ 6 w 44"/>
                <a:gd name="T81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46">
                  <a:moveTo>
                    <a:pt x="38" y="46"/>
                  </a:moveTo>
                  <a:lnTo>
                    <a:pt x="6" y="46"/>
                  </a:lnTo>
                  <a:lnTo>
                    <a:pt x="6" y="46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4"/>
                  </a:lnTo>
                  <a:lnTo>
                    <a:pt x="6" y="32"/>
                  </a:lnTo>
                  <a:lnTo>
                    <a:pt x="30" y="32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4"/>
                  </a:lnTo>
                  <a:lnTo>
                    <a:pt x="44" y="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44"/>
                  </a:lnTo>
                  <a:lnTo>
                    <a:pt x="38" y="46"/>
                  </a:lnTo>
                  <a:lnTo>
                    <a:pt x="38" y="46"/>
                  </a:lnTo>
                  <a:close/>
                  <a:moveTo>
                    <a:pt x="6" y="36"/>
                  </a:moveTo>
                  <a:lnTo>
                    <a:pt x="6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4" y="36"/>
                  </a:lnTo>
                  <a:lnTo>
                    <a:pt x="6" y="36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584" y="955552"/>
            <a:ext cx="5980694" cy="57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02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4F603B3F-05AF-4C90-B499-12F008DA1867}"/>
              </a:ext>
            </a:extLst>
          </p:cNvPr>
          <p:cNvSpPr/>
          <p:nvPr/>
        </p:nvSpPr>
        <p:spPr>
          <a:xfrm>
            <a:off x="7784306" y="2782026"/>
            <a:ext cx="1884778" cy="1976126"/>
          </a:xfrm>
          <a:prstGeom prst="ellipse">
            <a:avLst/>
          </a:prstGeom>
          <a:solidFill>
            <a:srgbClr val="A9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36B19F1-F60E-400F-81A7-E380FE6821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6682540" y="1494802"/>
            <a:ext cx="5889167" cy="4550574"/>
          </a:xfrm>
          <a:prstGeom prst="rect">
            <a:avLst/>
          </a:prstGeom>
        </p:spPr>
      </p:pic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xmlns="" id="{41D2A5BE-D9C6-459B-9631-CC885F7F0DD8}"/>
              </a:ext>
            </a:extLst>
          </p:cNvPr>
          <p:cNvSpPr/>
          <p:nvPr/>
        </p:nvSpPr>
        <p:spPr>
          <a:xfrm rot="10800000" flipV="1">
            <a:off x="10410451" y="1740094"/>
            <a:ext cx="1764406" cy="466875"/>
          </a:xfrm>
          <a:prstGeom prst="homePlate">
            <a:avLst>
              <a:gd name="adj" fmla="val 4897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5" name="Таблица 104">
            <a:extLst>
              <a:ext uri="{FF2B5EF4-FFF2-40B4-BE49-F238E27FC236}">
                <a16:creationId xmlns:a16="http://schemas.microsoft.com/office/drawing/2014/main" xmlns="" id="{A960ABD5-2528-4F9B-BB21-CB4D430E6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797158"/>
              </p:ext>
            </p:extLst>
          </p:nvPr>
        </p:nvGraphicFramePr>
        <p:xfrm>
          <a:off x="2140551" y="2630528"/>
          <a:ext cx="1811743" cy="335246"/>
        </p:xfrm>
        <a:graphic>
          <a:graphicData uri="http://schemas.openxmlformats.org/drawingml/2006/table">
            <a:tbl>
              <a:tblPr/>
              <a:tblGrid>
                <a:gridCol w="18117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51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algn="ctr" fontAlgn="base"/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03" marR="45703" marT="45703" marB="4570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0F46030D-7414-4DA9-8223-6B9BA730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45" y="269691"/>
            <a:ext cx="9810977" cy="524212"/>
          </a:xfrm>
        </p:spPr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Технологии распознавания речи</a:t>
            </a:r>
            <a:endParaRPr lang="ru-RU" altLang="ru-RU" sz="280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DDC5FDC0-B8E2-439C-AF2A-5DB1D119EEF9}"/>
              </a:ext>
            </a:extLst>
          </p:cNvPr>
          <p:cNvSpPr/>
          <p:nvPr/>
        </p:nvSpPr>
        <p:spPr>
          <a:xfrm>
            <a:off x="1036363" y="1630201"/>
            <a:ext cx="6405559" cy="467831"/>
          </a:xfrm>
          <a:prstGeom prst="roundRect">
            <a:avLst>
              <a:gd name="adj" fmla="val 5000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Распознавание спонтанной речи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когда спикер говорит «не под диктовку»</a:t>
            </a: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xmlns="" id="{81CB94BF-053E-4B47-B267-7E795897DD0E}"/>
              </a:ext>
            </a:extLst>
          </p:cNvPr>
          <p:cNvSpPr/>
          <p:nvPr/>
        </p:nvSpPr>
        <p:spPr>
          <a:xfrm>
            <a:off x="1036363" y="2742716"/>
            <a:ext cx="5420384" cy="467831"/>
          </a:xfrm>
          <a:prstGeom prst="roundRect">
            <a:avLst>
              <a:gd name="adj" fmla="val 5000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Распознавание в сложных шумовых условиях масштабных совещаний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CC2FDE-4D56-4D0D-83F1-B64BB53DC87B}"/>
              </a:ext>
            </a:extLst>
          </p:cNvPr>
          <p:cNvSpPr/>
          <p:nvPr/>
        </p:nvSpPr>
        <p:spPr>
          <a:xfrm>
            <a:off x="10700292" y="1684990"/>
            <a:ext cx="285320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TXihei" panose="02010600040101010101" pitchFamily="2" charset="-122"/>
                <a:ea typeface="STXihei" panose="02010600040101010101" pitchFamily="2" charset="-122"/>
                <a:cs typeface="+mn-cs"/>
              </a:rPr>
              <a:t>СЛОВАРЬ ЯЗЫКА 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TXihei" panose="02010600040101010101" pitchFamily="2" charset="-122"/>
                <a:ea typeface="STXihei" panose="02010600040101010101" pitchFamily="2" charset="-122"/>
                <a:cs typeface="+mn-cs"/>
              </a:rPr>
              <a:t>ПУШКИНА</a:t>
            </a:r>
            <a:b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TXihei" panose="02010600040101010101" pitchFamily="2" charset="-122"/>
                <a:ea typeface="STXihei" panose="02010600040101010101" pitchFamily="2" charset="-122"/>
                <a:cs typeface="+mn-cs"/>
              </a:rPr>
            </a:b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TXihei" panose="02010600040101010101" pitchFamily="2" charset="-122"/>
                <a:ea typeface="STXihei" panose="02010600040101010101" pitchFamily="2" charset="-122"/>
                <a:cs typeface="+mn-cs"/>
              </a:rPr>
              <a:t>21 291 слово</a:t>
            </a: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xmlns="" id="{DD44B18C-130A-4071-BC4C-0C56F8A5AB64}"/>
              </a:ext>
            </a:extLst>
          </p:cNvPr>
          <p:cNvSpPr/>
          <p:nvPr/>
        </p:nvSpPr>
        <p:spPr>
          <a:xfrm>
            <a:off x="1158958" y="4889266"/>
            <a:ext cx="4235325" cy="467831"/>
          </a:xfrm>
          <a:prstGeom prst="roundRect">
            <a:avLst>
              <a:gd name="adj" fmla="val 5000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Распознавание двух языков одновременно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3" name="Арка 12">
            <a:extLst>
              <a:ext uri="{FF2B5EF4-FFF2-40B4-BE49-F238E27FC236}">
                <a16:creationId xmlns:a16="http://schemas.microsoft.com/office/drawing/2014/main" xmlns="" id="{9ED6A762-0895-4D24-A55E-1E7A7CB17F35}"/>
              </a:ext>
            </a:extLst>
          </p:cNvPr>
          <p:cNvSpPr/>
          <p:nvPr/>
        </p:nvSpPr>
        <p:spPr>
          <a:xfrm rot="1459387">
            <a:off x="7041232" y="1751959"/>
            <a:ext cx="3946200" cy="3193479"/>
          </a:xfrm>
          <a:prstGeom prst="blockArc">
            <a:avLst>
              <a:gd name="adj1" fmla="val 12397478"/>
              <a:gd name="adj2" fmla="val 20253095"/>
              <a:gd name="adj3" fmla="val 1518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14FF0498-2178-48D8-880F-418D6F1EF73F}"/>
              </a:ext>
            </a:extLst>
          </p:cNvPr>
          <p:cNvSpPr/>
          <p:nvPr/>
        </p:nvSpPr>
        <p:spPr>
          <a:xfrm rot="8645402">
            <a:off x="6408884" y="1968566"/>
            <a:ext cx="4414087" cy="4281793"/>
          </a:xfrm>
          <a:prstGeom prst="rect">
            <a:avLst/>
          </a:prstGeom>
          <a:ln>
            <a:noFill/>
          </a:ln>
        </p:spPr>
        <p:txBody>
          <a:bodyPr wrap="none">
            <a:prstTxWarp prst="textCircle">
              <a:avLst>
                <a:gd name="adj" fmla="val 7272147"/>
              </a:avLst>
            </a:prstTxWarp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TXihei" panose="02010600040101010101" pitchFamily="2" charset="-122"/>
                <a:ea typeface="STXihei" panose="02010600040101010101" pitchFamily="2" charset="-122"/>
                <a:cs typeface="+mn-cs"/>
              </a:rPr>
              <a:t>СЛОВАРНЫЙ ЗАПАС 750 000+ СЛОВ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12EAF03B-9DC8-492D-837C-8B85820C9B0C}"/>
              </a:ext>
            </a:extLst>
          </p:cNvPr>
          <p:cNvSpPr/>
          <p:nvPr/>
        </p:nvSpPr>
        <p:spPr>
          <a:xfrm rot="12504683">
            <a:off x="6842949" y="1276521"/>
            <a:ext cx="3937950" cy="4664569"/>
          </a:xfrm>
          <a:prstGeom prst="rect">
            <a:avLst/>
          </a:prstGeom>
          <a:ln>
            <a:noFill/>
          </a:ln>
        </p:spPr>
        <p:txBody>
          <a:bodyPr wrap="none">
            <a:prstTxWarp prst="textArchDown">
              <a:avLst>
                <a:gd name="adj" fmla="val 16505420"/>
              </a:avLst>
            </a:prstTxWarp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99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TXihei" panose="02010600040101010101" pitchFamily="2" charset="-122"/>
                <a:ea typeface="STXihei" panose="02010600040101010101" pitchFamily="2" charset="-122"/>
                <a:cs typeface="+mn-cs"/>
              </a:rPr>
              <a:t>ИИ</a:t>
            </a:r>
          </a:p>
        </p:txBody>
      </p:sp>
      <p:grpSp>
        <p:nvGrpSpPr>
          <p:cNvPr id="90" name="Group 36">
            <a:extLst>
              <a:ext uri="{FF2B5EF4-FFF2-40B4-BE49-F238E27FC236}">
                <a16:creationId xmlns:a16="http://schemas.microsoft.com/office/drawing/2014/main" xmlns="" id="{C943BFC9-BC42-43F9-AF18-308723CE6A0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5435" y="1648489"/>
            <a:ext cx="581202" cy="467831"/>
            <a:chOff x="6208" y="600"/>
            <a:chExt cx="405" cy="326"/>
          </a:xfrm>
          <a:solidFill>
            <a:srgbClr val="41CFD8"/>
          </a:solidFill>
        </p:grpSpPr>
        <p:sp>
          <p:nvSpPr>
            <p:cNvPr id="91" name="Rectangle 37">
              <a:extLst>
                <a:ext uri="{FF2B5EF4-FFF2-40B4-BE49-F238E27FC236}">
                  <a16:creationId xmlns:a16="http://schemas.microsoft.com/office/drawing/2014/main" xmlns="" id="{940DE421-72A5-4352-8E21-032CBE5EC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8" y="705"/>
              <a:ext cx="16" cy="116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ectangle 38">
              <a:extLst>
                <a:ext uri="{FF2B5EF4-FFF2-40B4-BE49-F238E27FC236}">
                  <a16:creationId xmlns:a16="http://schemas.microsoft.com/office/drawing/2014/main" xmlns="" id="{91689D29-3F50-4410-9200-559851DA2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1" y="733"/>
              <a:ext cx="116" cy="16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39">
              <a:extLst>
                <a:ext uri="{FF2B5EF4-FFF2-40B4-BE49-F238E27FC236}">
                  <a16:creationId xmlns:a16="http://schemas.microsoft.com/office/drawing/2014/main" xmlns="" id="{39C5E40D-108E-425E-BECE-34E07D575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1" y="777"/>
              <a:ext cx="116" cy="16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40">
              <a:extLst>
                <a:ext uri="{FF2B5EF4-FFF2-40B4-BE49-F238E27FC236}">
                  <a16:creationId xmlns:a16="http://schemas.microsoft.com/office/drawing/2014/main" xmlns="" id="{0AB748AD-CDBE-4DAA-8FE9-BB2333925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1" y="819"/>
              <a:ext cx="116" cy="16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Rectangle 41">
              <a:extLst>
                <a:ext uri="{FF2B5EF4-FFF2-40B4-BE49-F238E27FC236}">
                  <a16:creationId xmlns:a16="http://schemas.microsoft.com/office/drawing/2014/main" xmlns="" id="{200C964A-64E6-41BC-A36F-ED40E332F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8" y="600"/>
              <a:ext cx="14" cy="326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42">
              <a:extLst>
                <a:ext uri="{FF2B5EF4-FFF2-40B4-BE49-F238E27FC236}">
                  <a16:creationId xmlns:a16="http://schemas.microsoft.com/office/drawing/2014/main" xmlns="" id="{A452BAFF-3ED8-47AB-94BC-06EB64962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0" y="648"/>
              <a:ext cx="14" cy="230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Rectangle 43">
              <a:extLst>
                <a:ext uri="{FF2B5EF4-FFF2-40B4-BE49-F238E27FC236}">
                  <a16:creationId xmlns:a16="http://schemas.microsoft.com/office/drawing/2014/main" xmlns="" id="{90AEC0D1-6A43-4CA3-B786-832FBEC57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8" y="741"/>
              <a:ext cx="16" cy="44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44">
              <a:extLst>
                <a:ext uri="{FF2B5EF4-FFF2-40B4-BE49-F238E27FC236}">
                  <a16:creationId xmlns:a16="http://schemas.microsoft.com/office/drawing/2014/main" xmlns="" id="{F4EEB2CF-801A-4A2A-B854-A379CBD721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4" y="610"/>
              <a:ext cx="209" cy="306"/>
            </a:xfrm>
            <a:custGeom>
              <a:avLst/>
              <a:gdLst>
                <a:gd name="T0" fmla="*/ 209 w 209"/>
                <a:gd name="T1" fmla="*/ 306 h 306"/>
                <a:gd name="T2" fmla="*/ 0 w 209"/>
                <a:gd name="T3" fmla="*/ 306 h 306"/>
                <a:gd name="T4" fmla="*/ 0 w 209"/>
                <a:gd name="T5" fmla="*/ 0 h 306"/>
                <a:gd name="T6" fmla="*/ 147 w 209"/>
                <a:gd name="T7" fmla="*/ 0 h 306"/>
                <a:gd name="T8" fmla="*/ 209 w 209"/>
                <a:gd name="T9" fmla="*/ 62 h 306"/>
                <a:gd name="T10" fmla="*/ 209 w 209"/>
                <a:gd name="T11" fmla="*/ 306 h 306"/>
                <a:gd name="T12" fmla="*/ 17 w 209"/>
                <a:gd name="T13" fmla="*/ 290 h 306"/>
                <a:gd name="T14" fmla="*/ 193 w 209"/>
                <a:gd name="T15" fmla="*/ 290 h 306"/>
                <a:gd name="T16" fmla="*/ 193 w 209"/>
                <a:gd name="T17" fmla="*/ 68 h 306"/>
                <a:gd name="T18" fmla="*/ 141 w 209"/>
                <a:gd name="T19" fmla="*/ 16 h 306"/>
                <a:gd name="T20" fmla="*/ 17 w 209"/>
                <a:gd name="T21" fmla="*/ 16 h 306"/>
                <a:gd name="T22" fmla="*/ 17 w 209"/>
                <a:gd name="T23" fmla="*/ 29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9" h="306">
                  <a:moveTo>
                    <a:pt x="209" y="306"/>
                  </a:moveTo>
                  <a:lnTo>
                    <a:pt x="0" y="306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209" y="62"/>
                  </a:lnTo>
                  <a:lnTo>
                    <a:pt x="209" y="306"/>
                  </a:lnTo>
                  <a:close/>
                  <a:moveTo>
                    <a:pt x="17" y="290"/>
                  </a:moveTo>
                  <a:lnTo>
                    <a:pt x="193" y="290"/>
                  </a:lnTo>
                  <a:lnTo>
                    <a:pt x="193" y="68"/>
                  </a:lnTo>
                  <a:lnTo>
                    <a:pt x="141" y="16"/>
                  </a:lnTo>
                  <a:lnTo>
                    <a:pt x="17" y="16"/>
                  </a:lnTo>
                  <a:lnTo>
                    <a:pt x="17" y="290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45">
              <a:extLst>
                <a:ext uri="{FF2B5EF4-FFF2-40B4-BE49-F238E27FC236}">
                  <a16:creationId xmlns:a16="http://schemas.microsoft.com/office/drawing/2014/main" xmlns="" id="{1F52A112-A82E-4459-AEC2-4A4E14824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" y="618"/>
              <a:ext cx="64" cy="65"/>
            </a:xfrm>
            <a:custGeom>
              <a:avLst/>
              <a:gdLst>
                <a:gd name="T0" fmla="*/ 64 w 64"/>
                <a:gd name="T1" fmla="*/ 65 h 65"/>
                <a:gd name="T2" fmla="*/ 0 w 64"/>
                <a:gd name="T3" fmla="*/ 65 h 65"/>
                <a:gd name="T4" fmla="*/ 0 w 64"/>
                <a:gd name="T5" fmla="*/ 0 h 65"/>
                <a:gd name="T6" fmla="*/ 16 w 64"/>
                <a:gd name="T7" fmla="*/ 0 h 65"/>
                <a:gd name="T8" fmla="*/ 16 w 64"/>
                <a:gd name="T9" fmla="*/ 50 h 65"/>
                <a:gd name="T10" fmla="*/ 64 w 64"/>
                <a:gd name="T11" fmla="*/ 50 h 65"/>
                <a:gd name="T12" fmla="*/ 64 w 64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64" y="65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50"/>
                  </a:lnTo>
                  <a:lnTo>
                    <a:pt x="64" y="50"/>
                  </a:lnTo>
                  <a:lnTo>
                    <a:pt x="64" y="65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0" name="Group 57">
            <a:extLst>
              <a:ext uri="{FF2B5EF4-FFF2-40B4-BE49-F238E27FC236}">
                <a16:creationId xmlns:a16="http://schemas.microsoft.com/office/drawing/2014/main" xmlns="" id="{7CE46C46-7901-4D2D-920B-9AD0C9E21B9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3099" y="4889266"/>
            <a:ext cx="469866" cy="540000"/>
            <a:chOff x="3707" y="1982"/>
            <a:chExt cx="266" cy="356"/>
          </a:xfrm>
          <a:solidFill>
            <a:srgbClr val="41CFD8"/>
          </a:solidFill>
        </p:grpSpPr>
        <p:sp>
          <p:nvSpPr>
            <p:cNvPr id="101" name="Freeform 58">
              <a:extLst>
                <a:ext uri="{FF2B5EF4-FFF2-40B4-BE49-F238E27FC236}">
                  <a16:creationId xmlns:a16="http://schemas.microsoft.com/office/drawing/2014/main" xmlns="" id="{969F1BA0-B43E-40BC-B0F3-E45BDD02AD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7" y="1982"/>
              <a:ext cx="206" cy="298"/>
            </a:xfrm>
            <a:custGeom>
              <a:avLst/>
              <a:gdLst>
                <a:gd name="T0" fmla="*/ 206 w 206"/>
                <a:gd name="T1" fmla="*/ 298 h 298"/>
                <a:gd name="T2" fmla="*/ 0 w 206"/>
                <a:gd name="T3" fmla="*/ 298 h 298"/>
                <a:gd name="T4" fmla="*/ 0 w 206"/>
                <a:gd name="T5" fmla="*/ 0 h 298"/>
                <a:gd name="T6" fmla="*/ 144 w 206"/>
                <a:gd name="T7" fmla="*/ 0 h 298"/>
                <a:gd name="T8" fmla="*/ 206 w 206"/>
                <a:gd name="T9" fmla="*/ 60 h 298"/>
                <a:gd name="T10" fmla="*/ 206 w 206"/>
                <a:gd name="T11" fmla="*/ 298 h 298"/>
                <a:gd name="T12" fmla="*/ 13 w 206"/>
                <a:gd name="T13" fmla="*/ 284 h 298"/>
                <a:gd name="T14" fmla="*/ 190 w 206"/>
                <a:gd name="T15" fmla="*/ 284 h 298"/>
                <a:gd name="T16" fmla="*/ 190 w 206"/>
                <a:gd name="T17" fmla="*/ 66 h 298"/>
                <a:gd name="T18" fmla="*/ 139 w 206"/>
                <a:gd name="T19" fmla="*/ 14 h 298"/>
                <a:gd name="T20" fmla="*/ 13 w 206"/>
                <a:gd name="T21" fmla="*/ 14 h 298"/>
                <a:gd name="T22" fmla="*/ 13 w 206"/>
                <a:gd name="T23" fmla="*/ 28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6" h="298">
                  <a:moveTo>
                    <a:pt x="206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206" y="60"/>
                  </a:lnTo>
                  <a:lnTo>
                    <a:pt x="206" y="298"/>
                  </a:lnTo>
                  <a:close/>
                  <a:moveTo>
                    <a:pt x="13" y="284"/>
                  </a:moveTo>
                  <a:lnTo>
                    <a:pt x="190" y="284"/>
                  </a:lnTo>
                  <a:lnTo>
                    <a:pt x="190" y="66"/>
                  </a:lnTo>
                  <a:lnTo>
                    <a:pt x="139" y="14"/>
                  </a:lnTo>
                  <a:lnTo>
                    <a:pt x="13" y="14"/>
                  </a:lnTo>
                  <a:lnTo>
                    <a:pt x="13" y="284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59">
              <a:extLst>
                <a:ext uri="{FF2B5EF4-FFF2-40B4-BE49-F238E27FC236}">
                  <a16:creationId xmlns:a16="http://schemas.microsoft.com/office/drawing/2014/main" xmlns="" id="{AC1975E0-8F5D-488E-A63B-7C6B83F80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" y="2004"/>
              <a:ext cx="216" cy="306"/>
            </a:xfrm>
            <a:custGeom>
              <a:avLst/>
              <a:gdLst>
                <a:gd name="T0" fmla="*/ 216 w 216"/>
                <a:gd name="T1" fmla="*/ 306 h 306"/>
                <a:gd name="T2" fmla="*/ 0 w 216"/>
                <a:gd name="T3" fmla="*/ 306 h 306"/>
                <a:gd name="T4" fmla="*/ 0 w 216"/>
                <a:gd name="T5" fmla="*/ 0 h 306"/>
                <a:gd name="T6" fmla="*/ 14 w 216"/>
                <a:gd name="T7" fmla="*/ 0 h 306"/>
                <a:gd name="T8" fmla="*/ 14 w 216"/>
                <a:gd name="T9" fmla="*/ 290 h 306"/>
                <a:gd name="T10" fmla="*/ 216 w 216"/>
                <a:gd name="T11" fmla="*/ 290 h 306"/>
                <a:gd name="T12" fmla="*/ 216 w 216"/>
                <a:gd name="T13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306">
                  <a:moveTo>
                    <a:pt x="216" y="306"/>
                  </a:moveTo>
                  <a:lnTo>
                    <a:pt x="0" y="30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90"/>
                  </a:lnTo>
                  <a:lnTo>
                    <a:pt x="216" y="290"/>
                  </a:lnTo>
                  <a:lnTo>
                    <a:pt x="216" y="306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60">
              <a:extLst>
                <a:ext uri="{FF2B5EF4-FFF2-40B4-BE49-F238E27FC236}">
                  <a16:creationId xmlns:a16="http://schemas.microsoft.com/office/drawing/2014/main" xmlns="" id="{77CFE2F4-9907-4F58-964F-DE2209D1B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2032"/>
              <a:ext cx="216" cy="306"/>
            </a:xfrm>
            <a:custGeom>
              <a:avLst/>
              <a:gdLst>
                <a:gd name="T0" fmla="*/ 216 w 216"/>
                <a:gd name="T1" fmla="*/ 306 h 306"/>
                <a:gd name="T2" fmla="*/ 0 w 216"/>
                <a:gd name="T3" fmla="*/ 306 h 306"/>
                <a:gd name="T4" fmla="*/ 0 w 216"/>
                <a:gd name="T5" fmla="*/ 0 h 306"/>
                <a:gd name="T6" fmla="*/ 16 w 216"/>
                <a:gd name="T7" fmla="*/ 0 h 306"/>
                <a:gd name="T8" fmla="*/ 16 w 216"/>
                <a:gd name="T9" fmla="*/ 292 h 306"/>
                <a:gd name="T10" fmla="*/ 216 w 216"/>
                <a:gd name="T11" fmla="*/ 292 h 306"/>
                <a:gd name="T12" fmla="*/ 216 w 216"/>
                <a:gd name="T13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306">
                  <a:moveTo>
                    <a:pt x="216" y="306"/>
                  </a:moveTo>
                  <a:lnTo>
                    <a:pt x="0" y="30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92"/>
                  </a:lnTo>
                  <a:lnTo>
                    <a:pt x="216" y="292"/>
                  </a:lnTo>
                  <a:lnTo>
                    <a:pt x="216" y="306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61">
              <a:extLst>
                <a:ext uri="{FF2B5EF4-FFF2-40B4-BE49-F238E27FC236}">
                  <a16:creationId xmlns:a16="http://schemas.microsoft.com/office/drawing/2014/main" xmlns="" id="{B7A63FF8-861C-4B77-82F8-61D2B3418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1988"/>
              <a:ext cx="63" cy="64"/>
            </a:xfrm>
            <a:custGeom>
              <a:avLst/>
              <a:gdLst>
                <a:gd name="T0" fmla="*/ 63 w 63"/>
                <a:gd name="T1" fmla="*/ 64 h 64"/>
                <a:gd name="T2" fmla="*/ 0 w 63"/>
                <a:gd name="T3" fmla="*/ 64 h 64"/>
                <a:gd name="T4" fmla="*/ 0 w 63"/>
                <a:gd name="T5" fmla="*/ 0 h 64"/>
                <a:gd name="T6" fmla="*/ 13 w 63"/>
                <a:gd name="T7" fmla="*/ 0 h 64"/>
                <a:gd name="T8" fmla="*/ 13 w 63"/>
                <a:gd name="T9" fmla="*/ 48 h 64"/>
                <a:gd name="T10" fmla="*/ 63 w 63"/>
                <a:gd name="T11" fmla="*/ 48 h 64"/>
                <a:gd name="T12" fmla="*/ 63 w 63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4">
                  <a:moveTo>
                    <a:pt x="63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48"/>
                  </a:lnTo>
                  <a:lnTo>
                    <a:pt x="63" y="48"/>
                  </a:lnTo>
                  <a:lnTo>
                    <a:pt x="63" y="64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Rectangle 62">
              <a:extLst>
                <a:ext uri="{FF2B5EF4-FFF2-40B4-BE49-F238E27FC236}">
                  <a16:creationId xmlns:a16="http://schemas.microsoft.com/office/drawing/2014/main" xmlns="" id="{17413E53-CFE3-4BC7-A653-E6F91F287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0" y="2122"/>
              <a:ext cx="14" cy="62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Rectangle 63">
              <a:extLst>
                <a:ext uri="{FF2B5EF4-FFF2-40B4-BE49-F238E27FC236}">
                  <a16:creationId xmlns:a16="http://schemas.microsoft.com/office/drawing/2014/main" xmlns="" id="{D656AA4C-08CF-447A-83C2-A8BB26FC6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066"/>
              <a:ext cx="14" cy="174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Rectangle 64">
              <a:extLst>
                <a:ext uri="{FF2B5EF4-FFF2-40B4-BE49-F238E27FC236}">
                  <a16:creationId xmlns:a16="http://schemas.microsoft.com/office/drawing/2014/main" xmlns="" id="{50200F56-7A88-4E70-8A9D-7A70ED8CC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" y="2092"/>
              <a:ext cx="14" cy="122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Rectangle 65">
              <a:extLst>
                <a:ext uri="{FF2B5EF4-FFF2-40B4-BE49-F238E27FC236}">
                  <a16:creationId xmlns:a16="http://schemas.microsoft.com/office/drawing/2014/main" xmlns="" id="{36C1F784-37AE-4E9C-9531-6BF7C317E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4" y="2102"/>
              <a:ext cx="15" cy="102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Rectangle 66">
              <a:extLst>
                <a:ext uri="{FF2B5EF4-FFF2-40B4-BE49-F238E27FC236}">
                  <a16:creationId xmlns:a16="http://schemas.microsoft.com/office/drawing/2014/main" xmlns="" id="{50C3B1F2-091F-4B7F-9C96-F9A75C575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1" y="2130"/>
              <a:ext cx="14" cy="44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Rectangle 67">
              <a:extLst>
                <a:ext uri="{FF2B5EF4-FFF2-40B4-BE49-F238E27FC236}">
                  <a16:creationId xmlns:a16="http://schemas.microsoft.com/office/drawing/2014/main" xmlns="" id="{C835B3B1-5EAE-43FB-80CC-9283E5037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2142"/>
              <a:ext cx="14" cy="22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5" name="Group 269">
            <a:extLst>
              <a:ext uri="{FF2B5EF4-FFF2-40B4-BE49-F238E27FC236}">
                <a16:creationId xmlns:a16="http://schemas.microsoft.com/office/drawing/2014/main" xmlns="" id="{84C9F751-C25E-4928-982B-BF87E5C9895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0707" y="2713471"/>
            <a:ext cx="429225" cy="524896"/>
            <a:chOff x="3448" y="2181"/>
            <a:chExt cx="2563" cy="2742"/>
          </a:xfrm>
          <a:solidFill>
            <a:srgbClr val="41CFD8"/>
          </a:solidFill>
        </p:grpSpPr>
        <p:sp>
          <p:nvSpPr>
            <p:cNvPr id="136" name="Freeform 270">
              <a:extLst>
                <a:ext uri="{FF2B5EF4-FFF2-40B4-BE49-F238E27FC236}">
                  <a16:creationId xmlns:a16="http://schemas.microsoft.com/office/drawing/2014/main" xmlns="" id="{A2B3C2E8-13F5-41BD-AA4B-EE9F8C8E6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3472"/>
              <a:ext cx="1620" cy="160"/>
            </a:xfrm>
            <a:custGeom>
              <a:avLst/>
              <a:gdLst>
                <a:gd name="T0" fmla="*/ 1540 w 1620"/>
                <a:gd name="T1" fmla="*/ 0 h 160"/>
                <a:gd name="T2" fmla="*/ 80 w 1620"/>
                <a:gd name="T3" fmla="*/ 0 h 160"/>
                <a:gd name="T4" fmla="*/ 80 w 1620"/>
                <a:gd name="T5" fmla="*/ 0 h 160"/>
                <a:gd name="T6" fmla="*/ 64 w 1620"/>
                <a:gd name="T7" fmla="*/ 2 h 160"/>
                <a:gd name="T8" fmla="*/ 50 w 1620"/>
                <a:gd name="T9" fmla="*/ 6 h 160"/>
                <a:gd name="T10" fmla="*/ 36 w 1620"/>
                <a:gd name="T11" fmla="*/ 14 h 160"/>
                <a:gd name="T12" fmla="*/ 24 w 1620"/>
                <a:gd name="T13" fmla="*/ 24 h 160"/>
                <a:gd name="T14" fmla="*/ 14 w 1620"/>
                <a:gd name="T15" fmla="*/ 36 h 160"/>
                <a:gd name="T16" fmla="*/ 8 w 1620"/>
                <a:gd name="T17" fmla="*/ 48 h 160"/>
                <a:gd name="T18" fmla="*/ 2 w 1620"/>
                <a:gd name="T19" fmla="*/ 64 h 160"/>
                <a:gd name="T20" fmla="*/ 0 w 1620"/>
                <a:gd name="T21" fmla="*/ 80 h 160"/>
                <a:gd name="T22" fmla="*/ 0 w 1620"/>
                <a:gd name="T23" fmla="*/ 80 h 160"/>
                <a:gd name="T24" fmla="*/ 2 w 1620"/>
                <a:gd name="T25" fmla="*/ 96 h 160"/>
                <a:gd name="T26" fmla="*/ 8 w 1620"/>
                <a:gd name="T27" fmla="*/ 112 h 160"/>
                <a:gd name="T28" fmla="*/ 14 w 1620"/>
                <a:gd name="T29" fmla="*/ 124 h 160"/>
                <a:gd name="T30" fmla="*/ 24 w 1620"/>
                <a:gd name="T31" fmla="*/ 136 h 160"/>
                <a:gd name="T32" fmla="*/ 36 w 1620"/>
                <a:gd name="T33" fmla="*/ 146 h 160"/>
                <a:gd name="T34" fmla="*/ 50 w 1620"/>
                <a:gd name="T35" fmla="*/ 154 h 160"/>
                <a:gd name="T36" fmla="*/ 64 w 1620"/>
                <a:gd name="T37" fmla="*/ 158 h 160"/>
                <a:gd name="T38" fmla="*/ 80 w 1620"/>
                <a:gd name="T39" fmla="*/ 160 h 160"/>
                <a:gd name="T40" fmla="*/ 1540 w 1620"/>
                <a:gd name="T41" fmla="*/ 160 h 160"/>
                <a:gd name="T42" fmla="*/ 1540 w 1620"/>
                <a:gd name="T43" fmla="*/ 160 h 160"/>
                <a:gd name="T44" fmla="*/ 1556 w 1620"/>
                <a:gd name="T45" fmla="*/ 158 h 160"/>
                <a:gd name="T46" fmla="*/ 1570 w 1620"/>
                <a:gd name="T47" fmla="*/ 154 h 160"/>
                <a:gd name="T48" fmla="*/ 1584 w 1620"/>
                <a:gd name="T49" fmla="*/ 146 h 160"/>
                <a:gd name="T50" fmla="*/ 1596 w 1620"/>
                <a:gd name="T51" fmla="*/ 136 h 160"/>
                <a:gd name="T52" fmla="*/ 1606 w 1620"/>
                <a:gd name="T53" fmla="*/ 124 h 160"/>
                <a:gd name="T54" fmla="*/ 1614 w 1620"/>
                <a:gd name="T55" fmla="*/ 112 h 160"/>
                <a:gd name="T56" fmla="*/ 1618 w 1620"/>
                <a:gd name="T57" fmla="*/ 96 h 160"/>
                <a:gd name="T58" fmla="*/ 1620 w 1620"/>
                <a:gd name="T59" fmla="*/ 80 h 160"/>
                <a:gd name="T60" fmla="*/ 1620 w 1620"/>
                <a:gd name="T61" fmla="*/ 80 h 160"/>
                <a:gd name="T62" fmla="*/ 1618 w 1620"/>
                <a:gd name="T63" fmla="*/ 64 h 160"/>
                <a:gd name="T64" fmla="*/ 1614 w 1620"/>
                <a:gd name="T65" fmla="*/ 48 h 160"/>
                <a:gd name="T66" fmla="*/ 1606 w 1620"/>
                <a:gd name="T67" fmla="*/ 36 h 160"/>
                <a:gd name="T68" fmla="*/ 1596 w 1620"/>
                <a:gd name="T69" fmla="*/ 24 h 160"/>
                <a:gd name="T70" fmla="*/ 1584 w 1620"/>
                <a:gd name="T71" fmla="*/ 14 h 160"/>
                <a:gd name="T72" fmla="*/ 1570 w 1620"/>
                <a:gd name="T73" fmla="*/ 6 h 160"/>
                <a:gd name="T74" fmla="*/ 1556 w 1620"/>
                <a:gd name="T75" fmla="*/ 2 h 160"/>
                <a:gd name="T76" fmla="*/ 1540 w 1620"/>
                <a:gd name="T77" fmla="*/ 0 h 160"/>
                <a:gd name="T78" fmla="*/ 1540 w 1620"/>
                <a:gd name="T7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20" h="160">
                  <a:moveTo>
                    <a:pt x="1540" y="0"/>
                  </a:moveTo>
                  <a:lnTo>
                    <a:pt x="80" y="0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4"/>
                  </a:lnTo>
                  <a:lnTo>
                    <a:pt x="14" y="36"/>
                  </a:lnTo>
                  <a:lnTo>
                    <a:pt x="8" y="48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2" y="96"/>
                  </a:lnTo>
                  <a:lnTo>
                    <a:pt x="8" y="112"/>
                  </a:lnTo>
                  <a:lnTo>
                    <a:pt x="14" y="124"/>
                  </a:lnTo>
                  <a:lnTo>
                    <a:pt x="24" y="136"/>
                  </a:lnTo>
                  <a:lnTo>
                    <a:pt x="36" y="146"/>
                  </a:lnTo>
                  <a:lnTo>
                    <a:pt x="50" y="154"/>
                  </a:lnTo>
                  <a:lnTo>
                    <a:pt x="64" y="158"/>
                  </a:lnTo>
                  <a:lnTo>
                    <a:pt x="80" y="160"/>
                  </a:lnTo>
                  <a:lnTo>
                    <a:pt x="1540" y="160"/>
                  </a:lnTo>
                  <a:lnTo>
                    <a:pt x="1540" y="160"/>
                  </a:lnTo>
                  <a:lnTo>
                    <a:pt x="1556" y="158"/>
                  </a:lnTo>
                  <a:lnTo>
                    <a:pt x="1570" y="154"/>
                  </a:lnTo>
                  <a:lnTo>
                    <a:pt x="1584" y="146"/>
                  </a:lnTo>
                  <a:lnTo>
                    <a:pt x="1596" y="136"/>
                  </a:lnTo>
                  <a:lnTo>
                    <a:pt x="1606" y="124"/>
                  </a:lnTo>
                  <a:lnTo>
                    <a:pt x="1614" y="112"/>
                  </a:lnTo>
                  <a:lnTo>
                    <a:pt x="1618" y="96"/>
                  </a:lnTo>
                  <a:lnTo>
                    <a:pt x="1620" y="80"/>
                  </a:lnTo>
                  <a:lnTo>
                    <a:pt x="1620" y="80"/>
                  </a:lnTo>
                  <a:lnTo>
                    <a:pt x="1618" y="64"/>
                  </a:lnTo>
                  <a:lnTo>
                    <a:pt x="1614" y="48"/>
                  </a:lnTo>
                  <a:lnTo>
                    <a:pt x="1606" y="36"/>
                  </a:lnTo>
                  <a:lnTo>
                    <a:pt x="1596" y="24"/>
                  </a:lnTo>
                  <a:lnTo>
                    <a:pt x="1584" y="14"/>
                  </a:lnTo>
                  <a:lnTo>
                    <a:pt x="1570" y="6"/>
                  </a:lnTo>
                  <a:lnTo>
                    <a:pt x="1556" y="2"/>
                  </a:lnTo>
                  <a:lnTo>
                    <a:pt x="1540" y="0"/>
                  </a:lnTo>
                  <a:lnTo>
                    <a:pt x="1540" y="0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271">
              <a:extLst>
                <a:ext uri="{FF2B5EF4-FFF2-40B4-BE49-F238E27FC236}">
                  <a16:creationId xmlns:a16="http://schemas.microsoft.com/office/drawing/2014/main" xmlns="" id="{B9609008-5655-4D69-B8D1-459123190B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8" y="3181"/>
              <a:ext cx="743" cy="742"/>
            </a:xfrm>
            <a:custGeom>
              <a:avLst/>
              <a:gdLst>
                <a:gd name="T0" fmla="*/ 334 w 743"/>
                <a:gd name="T1" fmla="*/ 2 h 742"/>
                <a:gd name="T2" fmla="*/ 228 w 743"/>
                <a:gd name="T3" fmla="*/ 30 h 742"/>
                <a:gd name="T4" fmla="*/ 136 w 743"/>
                <a:gd name="T5" fmla="*/ 84 h 742"/>
                <a:gd name="T6" fmla="*/ 64 w 743"/>
                <a:gd name="T7" fmla="*/ 163 h 742"/>
                <a:gd name="T8" fmla="*/ 18 w 743"/>
                <a:gd name="T9" fmla="*/ 261 h 742"/>
                <a:gd name="T10" fmla="*/ 0 w 743"/>
                <a:gd name="T11" fmla="*/ 371 h 742"/>
                <a:gd name="T12" fmla="*/ 8 w 743"/>
                <a:gd name="T13" fmla="*/ 447 h 742"/>
                <a:gd name="T14" fmla="*/ 46 w 743"/>
                <a:gd name="T15" fmla="*/ 549 h 742"/>
                <a:gd name="T16" fmla="*/ 110 w 743"/>
                <a:gd name="T17" fmla="*/ 634 h 742"/>
                <a:gd name="T18" fmla="*/ 196 w 743"/>
                <a:gd name="T19" fmla="*/ 698 h 742"/>
                <a:gd name="T20" fmla="*/ 298 w 743"/>
                <a:gd name="T21" fmla="*/ 734 h 742"/>
                <a:gd name="T22" fmla="*/ 372 w 743"/>
                <a:gd name="T23" fmla="*/ 742 h 742"/>
                <a:gd name="T24" fmla="*/ 483 w 743"/>
                <a:gd name="T25" fmla="*/ 726 h 742"/>
                <a:gd name="T26" fmla="*/ 579 w 743"/>
                <a:gd name="T27" fmla="*/ 678 h 742"/>
                <a:gd name="T28" fmla="*/ 659 w 743"/>
                <a:gd name="T29" fmla="*/ 606 h 742"/>
                <a:gd name="T30" fmla="*/ 715 w 743"/>
                <a:gd name="T31" fmla="*/ 515 h 742"/>
                <a:gd name="T32" fmla="*/ 741 w 743"/>
                <a:gd name="T33" fmla="*/ 409 h 742"/>
                <a:gd name="T34" fmla="*/ 741 w 743"/>
                <a:gd name="T35" fmla="*/ 333 h 742"/>
                <a:gd name="T36" fmla="*/ 715 w 743"/>
                <a:gd name="T37" fmla="*/ 227 h 742"/>
                <a:gd name="T38" fmla="*/ 659 w 743"/>
                <a:gd name="T39" fmla="*/ 136 h 742"/>
                <a:gd name="T40" fmla="*/ 579 w 743"/>
                <a:gd name="T41" fmla="*/ 64 h 742"/>
                <a:gd name="T42" fmla="*/ 483 w 743"/>
                <a:gd name="T43" fmla="*/ 16 h 742"/>
                <a:gd name="T44" fmla="*/ 372 w 743"/>
                <a:gd name="T45" fmla="*/ 0 h 742"/>
                <a:gd name="T46" fmla="*/ 372 w 743"/>
                <a:gd name="T47" fmla="*/ 583 h 742"/>
                <a:gd name="T48" fmla="*/ 310 w 743"/>
                <a:gd name="T49" fmla="*/ 573 h 742"/>
                <a:gd name="T50" fmla="*/ 254 w 743"/>
                <a:gd name="T51" fmla="*/ 547 h 742"/>
                <a:gd name="T52" fmla="*/ 210 w 743"/>
                <a:gd name="T53" fmla="*/ 505 h 742"/>
                <a:gd name="T54" fmla="*/ 178 w 743"/>
                <a:gd name="T55" fmla="*/ 453 h 742"/>
                <a:gd name="T56" fmla="*/ 162 w 743"/>
                <a:gd name="T57" fmla="*/ 393 h 742"/>
                <a:gd name="T58" fmla="*/ 162 w 743"/>
                <a:gd name="T59" fmla="*/ 349 h 742"/>
                <a:gd name="T60" fmla="*/ 178 w 743"/>
                <a:gd name="T61" fmla="*/ 289 h 742"/>
                <a:gd name="T62" fmla="*/ 210 w 743"/>
                <a:gd name="T63" fmla="*/ 235 h 742"/>
                <a:gd name="T64" fmla="*/ 254 w 743"/>
                <a:gd name="T65" fmla="*/ 195 h 742"/>
                <a:gd name="T66" fmla="*/ 310 w 743"/>
                <a:gd name="T67" fmla="*/ 169 h 742"/>
                <a:gd name="T68" fmla="*/ 372 w 743"/>
                <a:gd name="T69" fmla="*/ 159 h 742"/>
                <a:gd name="T70" fmla="*/ 416 w 743"/>
                <a:gd name="T71" fmla="*/ 163 h 742"/>
                <a:gd name="T72" fmla="*/ 473 w 743"/>
                <a:gd name="T73" fmla="*/ 185 h 742"/>
                <a:gd name="T74" fmla="*/ 521 w 743"/>
                <a:gd name="T75" fmla="*/ 221 h 742"/>
                <a:gd name="T76" fmla="*/ 559 w 743"/>
                <a:gd name="T77" fmla="*/ 271 h 742"/>
                <a:gd name="T78" fmla="*/ 579 w 743"/>
                <a:gd name="T79" fmla="*/ 329 h 742"/>
                <a:gd name="T80" fmla="*/ 583 w 743"/>
                <a:gd name="T81" fmla="*/ 371 h 742"/>
                <a:gd name="T82" fmla="*/ 575 w 743"/>
                <a:gd name="T83" fmla="*/ 433 h 742"/>
                <a:gd name="T84" fmla="*/ 547 w 743"/>
                <a:gd name="T85" fmla="*/ 489 h 742"/>
                <a:gd name="T86" fmla="*/ 507 w 743"/>
                <a:gd name="T87" fmla="*/ 535 h 742"/>
                <a:gd name="T88" fmla="*/ 455 w 743"/>
                <a:gd name="T89" fmla="*/ 567 h 742"/>
                <a:gd name="T90" fmla="*/ 394 w 743"/>
                <a:gd name="T91" fmla="*/ 581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3" h="742">
                  <a:moveTo>
                    <a:pt x="372" y="0"/>
                  </a:moveTo>
                  <a:lnTo>
                    <a:pt x="372" y="0"/>
                  </a:lnTo>
                  <a:lnTo>
                    <a:pt x="334" y="2"/>
                  </a:lnTo>
                  <a:lnTo>
                    <a:pt x="298" y="8"/>
                  </a:lnTo>
                  <a:lnTo>
                    <a:pt x="262" y="16"/>
                  </a:lnTo>
                  <a:lnTo>
                    <a:pt x="228" y="30"/>
                  </a:lnTo>
                  <a:lnTo>
                    <a:pt x="196" y="44"/>
                  </a:lnTo>
                  <a:lnTo>
                    <a:pt x="164" y="64"/>
                  </a:lnTo>
                  <a:lnTo>
                    <a:pt x="136" y="84"/>
                  </a:lnTo>
                  <a:lnTo>
                    <a:pt x="110" y="108"/>
                  </a:lnTo>
                  <a:lnTo>
                    <a:pt x="86" y="136"/>
                  </a:lnTo>
                  <a:lnTo>
                    <a:pt x="64" y="163"/>
                  </a:lnTo>
                  <a:lnTo>
                    <a:pt x="46" y="193"/>
                  </a:lnTo>
                  <a:lnTo>
                    <a:pt x="30" y="227"/>
                  </a:lnTo>
                  <a:lnTo>
                    <a:pt x="18" y="261"/>
                  </a:lnTo>
                  <a:lnTo>
                    <a:pt x="8" y="295"/>
                  </a:lnTo>
                  <a:lnTo>
                    <a:pt x="2" y="333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2" y="409"/>
                  </a:lnTo>
                  <a:lnTo>
                    <a:pt x="8" y="447"/>
                  </a:lnTo>
                  <a:lnTo>
                    <a:pt x="18" y="481"/>
                  </a:lnTo>
                  <a:lnTo>
                    <a:pt x="30" y="515"/>
                  </a:lnTo>
                  <a:lnTo>
                    <a:pt x="46" y="549"/>
                  </a:lnTo>
                  <a:lnTo>
                    <a:pt x="64" y="579"/>
                  </a:lnTo>
                  <a:lnTo>
                    <a:pt x="86" y="606"/>
                  </a:lnTo>
                  <a:lnTo>
                    <a:pt x="110" y="634"/>
                  </a:lnTo>
                  <a:lnTo>
                    <a:pt x="136" y="658"/>
                  </a:lnTo>
                  <a:lnTo>
                    <a:pt x="164" y="678"/>
                  </a:lnTo>
                  <a:lnTo>
                    <a:pt x="196" y="698"/>
                  </a:lnTo>
                  <a:lnTo>
                    <a:pt x="228" y="712"/>
                  </a:lnTo>
                  <a:lnTo>
                    <a:pt x="262" y="726"/>
                  </a:lnTo>
                  <a:lnTo>
                    <a:pt x="298" y="734"/>
                  </a:lnTo>
                  <a:lnTo>
                    <a:pt x="334" y="740"/>
                  </a:lnTo>
                  <a:lnTo>
                    <a:pt x="372" y="742"/>
                  </a:lnTo>
                  <a:lnTo>
                    <a:pt x="372" y="742"/>
                  </a:lnTo>
                  <a:lnTo>
                    <a:pt x="410" y="740"/>
                  </a:lnTo>
                  <a:lnTo>
                    <a:pt x="447" y="734"/>
                  </a:lnTo>
                  <a:lnTo>
                    <a:pt x="483" y="726"/>
                  </a:lnTo>
                  <a:lnTo>
                    <a:pt x="517" y="712"/>
                  </a:lnTo>
                  <a:lnTo>
                    <a:pt x="549" y="698"/>
                  </a:lnTo>
                  <a:lnTo>
                    <a:pt x="579" y="678"/>
                  </a:lnTo>
                  <a:lnTo>
                    <a:pt x="609" y="658"/>
                  </a:lnTo>
                  <a:lnTo>
                    <a:pt x="635" y="634"/>
                  </a:lnTo>
                  <a:lnTo>
                    <a:pt x="659" y="606"/>
                  </a:lnTo>
                  <a:lnTo>
                    <a:pt x="681" y="579"/>
                  </a:lnTo>
                  <a:lnTo>
                    <a:pt x="699" y="549"/>
                  </a:lnTo>
                  <a:lnTo>
                    <a:pt x="715" y="515"/>
                  </a:lnTo>
                  <a:lnTo>
                    <a:pt x="727" y="481"/>
                  </a:lnTo>
                  <a:lnTo>
                    <a:pt x="737" y="447"/>
                  </a:lnTo>
                  <a:lnTo>
                    <a:pt x="741" y="409"/>
                  </a:lnTo>
                  <a:lnTo>
                    <a:pt x="743" y="371"/>
                  </a:lnTo>
                  <a:lnTo>
                    <a:pt x="743" y="371"/>
                  </a:lnTo>
                  <a:lnTo>
                    <a:pt x="741" y="333"/>
                  </a:lnTo>
                  <a:lnTo>
                    <a:pt x="737" y="295"/>
                  </a:lnTo>
                  <a:lnTo>
                    <a:pt x="727" y="261"/>
                  </a:lnTo>
                  <a:lnTo>
                    <a:pt x="715" y="227"/>
                  </a:lnTo>
                  <a:lnTo>
                    <a:pt x="699" y="193"/>
                  </a:lnTo>
                  <a:lnTo>
                    <a:pt x="681" y="163"/>
                  </a:lnTo>
                  <a:lnTo>
                    <a:pt x="659" y="136"/>
                  </a:lnTo>
                  <a:lnTo>
                    <a:pt x="635" y="108"/>
                  </a:lnTo>
                  <a:lnTo>
                    <a:pt x="609" y="84"/>
                  </a:lnTo>
                  <a:lnTo>
                    <a:pt x="579" y="64"/>
                  </a:lnTo>
                  <a:lnTo>
                    <a:pt x="549" y="44"/>
                  </a:lnTo>
                  <a:lnTo>
                    <a:pt x="517" y="30"/>
                  </a:lnTo>
                  <a:lnTo>
                    <a:pt x="483" y="16"/>
                  </a:lnTo>
                  <a:lnTo>
                    <a:pt x="447" y="8"/>
                  </a:lnTo>
                  <a:lnTo>
                    <a:pt x="410" y="2"/>
                  </a:lnTo>
                  <a:lnTo>
                    <a:pt x="372" y="0"/>
                  </a:lnTo>
                  <a:lnTo>
                    <a:pt x="372" y="0"/>
                  </a:lnTo>
                  <a:close/>
                  <a:moveTo>
                    <a:pt x="372" y="583"/>
                  </a:moveTo>
                  <a:lnTo>
                    <a:pt x="372" y="583"/>
                  </a:lnTo>
                  <a:lnTo>
                    <a:pt x="352" y="581"/>
                  </a:lnTo>
                  <a:lnTo>
                    <a:pt x="330" y="579"/>
                  </a:lnTo>
                  <a:lnTo>
                    <a:pt x="310" y="573"/>
                  </a:lnTo>
                  <a:lnTo>
                    <a:pt x="290" y="567"/>
                  </a:lnTo>
                  <a:lnTo>
                    <a:pt x="272" y="557"/>
                  </a:lnTo>
                  <a:lnTo>
                    <a:pt x="254" y="547"/>
                  </a:lnTo>
                  <a:lnTo>
                    <a:pt x="238" y="535"/>
                  </a:lnTo>
                  <a:lnTo>
                    <a:pt x="222" y="521"/>
                  </a:lnTo>
                  <a:lnTo>
                    <a:pt x="210" y="505"/>
                  </a:lnTo>
                  <a:lnTo>
                    <a:pt x="196" y="489"/>
                  </a:lnTo>
                  <a:lnTo>
                    <a:pt x="186" y="471"/>
                  </a:lnTo>
                  <a:lnTo>
                    <a:pt x="178" y="453"/>
                  </a:lnTo>
                  <a:lnTo>
                    <a:pt x="170" y="433"/>
                  </a:lnTo>
                  <a:lnTo>
                    <a:pt x="166" y="413"/>
                  </a:lnTo>
                  <a:lnTo>
                    <a:pt x="162" y="393"/>
                  </a:lnTo>
                  <a:lnTo>
                    <a:pt x="160" y="371"/>
                  </a:lnTo>
                  <a:lnTo>
                    <a:pt x="160" y="371"/>
                  </a:lnTo>
                  <a:lnTo>
                    <a:pt x="162" y="349"/>
                  </a:lnTo>
                  <a:lnTo>
                    <a:pt x="166" y="329"/>
                  </a:lnTo>
                  <a:lnTo>
                    <a:pt x="170" y="307"/>
                  </a:lnTo>
                  <a:lnTo>
                    <a:pt x="178" y="289"/>
                  </a:lnTo>
                  <a:lnTo>
                    <a:pt x="186" y="269"/>
                  </a:lnTo>
                  <a:lnTo>
                    <a:pt x="198" y="253"/>
                  </a:lnTo>
                  <a:lnTo>
                    <a:pt x="210" y="235"/>
                  </a:lnTo>
                  <a:lnTo>
                    <a:pt x="222" y="221"/>
                  </a:lnTo>
                  <a:lnTo>
                    <a:pt x="238" y="207"/>
                  </a:lnTo>
                  <a:lnTo>
                    <a:pt x="254" y="195"/>
                  </a:lnTo>
                  <a:lnTo>
                    <a:pt x="272" y="185"/>
                  </a:lnTo>
                  <a:lnTo>
                    <a:pt x="290" y="175"/>
                  </a:lnTo>
                  <a:lnTo>
                    <a:pt x="310" y="169"/>
                  </a:lnTo>
                  <a:lnTo>
                    <a:pt x="330" y="163"/>
                  </a:lnTo>
                  <a:lnTo>
                    <a:pt x="352" y="161"/>
                  </a:lnTo>
                  <a:lnTo>
                    <a:pt x="372" y="159"/>
                  </a:lnTo>
                  <a:lnTo>
                    <a:pt x="372" y="159"/>
                  </a:lnTo>
                  <a:lnTo>
                    <a:pt x="394" y="161"/>
                  </a:lnTo>
                  <a:lnTo>
                    <a:pt x="416" y="163"/>
                  </a:lnTo>
                  <a:lnTo>
                    <a:pt x="435" y="169"/>
                  </a:lnTo>
                  <a:lnTo>
                    <a:pt x="455" y="175"/>
                  </a:lnTo>
                  <a:lnTo>
                    <a:pt x="473" y="185"/>
                  </a:lnTo>
                  <a:lnTo>
                    <a:pt x="491" y="195"/>
                  </a:lnTo>
                  <a:lnTo>
                    <a:pt x="507" y="207"/>
                  </a:lnTo>
                  <a:lnTo>
                    <a:pt x="521" y="221"/>
                  </a:lnTo>
                  <a:lnTo>
                    <a:pt x="535" y="237"/>
                  </a:lnTo>
                  <a:lnTo>
                    <a:pt x="547" y="253"/>
                  </a:lnTo>
                  <a:lnTo>
                    <a:pt x="559" y="271"/>
                  </a:lnTo>
                  <a:lnTo>
                    <a:pt x="567" y="289"/>
                  </a:lnTo>
                  <a:lnTo>
                    <a:pt x="575" y="309"/>
                  </a:lnTo>
                  <a:lnTo>
                    <a:pt x="579" y="329"/>
                  </a:lnTo>
                  <a:lnTo>
                    <a:pt x="583" y="349"/>
                  </a:lnTo>
                  <a:lnTo>
                    <a:pt x="583" y="371"/>
                  </a:lnTo>
                  <a:lnTo>
                    <a:pt x="583" y="371"/>
                  </a:lnTo>
                  <a:lnTo>
                    <a:pt x="583" y="393"/>
                  </a:lnTo>
                  <a:lnTo>
                    <a:pt x="579" y="413"/>
                  </a:lnTo>
                  <a:lnTo>
                    <a:pt x="575" y="433"/>
                  </a:lnTo>
                  <a:lnTo>
                    <a:pt x="567" y="453"/>
                  </a:lnTo>
                  <a:lnTo>
                    <a:pt x="559" y="471"/>
                  </a:lnTo>
                  <a:lnTo>
                    <a:pt x="547" y="489"/>
                  </a:lnTo>
                  <a:lnTo>
                    <a:pt x="535" y="505"/>
                  </a:lnTo>
                  <a:lnTo>
                    <a:pt x="521" y="521"/>
                  </a:lnTo>
                  <a:lnTo>
                    <a:pt x="507" y="535"/>
                  </a:lnTo>
                  <a:lnTo>
                    <a:pt x="491" y="547"/>
                  </a:lnTo>
                  <a:lnTo>
                    <a:pt x="473" y="557"/>
                  </a:lnTo>
                  <a:lnTo>
                    <a:pt x="455" y="567"/>
                  </a:lnTo>
                  <a:lnTo>
                    <a:pt x="435" y="573"/>
                  </a:lnTo>
                  <a:lnTo>
                    <a:pt x="416" y="579"/>
                  </a:lnTo>
                  <a:lnTo>
                    <a:pt x="394" y="581"/>
                  </a:lnTo>
                  <a:lnTo>
                    <a:pt x="372" y="583"/>
                  </a:lnTo>
                  <a:lnTo>
                    <a:pt x="372" y="583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272">
              <a:extLst>
                <a:ext uri="{FF2B5EF4-FFF2-40B4-BE49-F238E27FC236}">
                  <a16:creationId xmlns:a16="http://schemas.microsoft.com/office/drawing/2014/main" xmlns="" id="{F50A1F9E-34D8-431B-BC30-4AD86CB85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2474"/>
              <a:ext cx="1620" cy="160"/>
            </a:xfrm>
            <a:custGeom>
              <a:avLst/>
              <a:gdLst>
                <a:gd name="T0" fmla="*/ 1540 w 1620"/>
                <a:gd name="T1" fmla="*/ 0 h 160"/>
                <a:gd name="T2" fmla="*/ 80 w 1620"/>
                <a:gd name="T3" fmla="*/ 0 h 160"/>
                <a:gd name="T4" fmla="*/ 80 w 1620"/>
                <a:gd name="T5" fmla="*/ 0 h 160"/>
                <a:gd name="T6" fmla="*/ 64 w 1620"/>
                <a:gd name="T7" fmla="*/ 2 h 160"/>
                <a:gd name="T8" fmla="*/ 50 w 1620"/>
                <a:gd name="T9" fmla="*/ 6 h 160"/>
                <a:gd name="T10" fmla="*/ 36 w 1620"/>
                <a:gd name="T11" fmla="*/ 14 h 160"/>
                <a:gd name="T12" fmla="*/ 24 w 1620"/>
                <a:gd name="T13" fmla="*/ 24 h 160"/>
                <a:gd name="T14" fmla="*/ 14 w 1620"/>
                <a:gd name="T15" fmla="*/ 36 h 160"/>
                <a:gd name="T16" fmla="*/ 8 w 1620"/>
                <a:gd name="T17" fmla="*/ 48 h 160"/>
                <a:gd name="T18" fmla="*/ 2 w 1620"/>
                <a:gd name="T19" fmla="*/ 64 h 160"/>
                <a:gd name="T20" fmla="*/ 0 w 1620"/>
                <a:gd name="T21" fmla="*/ 80 h 160"/>
                <a:gd name="T22" fmla="*/ 0 w 1620"/>
                <a:gd name="T23" fmla="*/ 80 h 160"/>
                <a:gd name="T24" fmla="*/ 2 w 1620"/>
                <a:gd name="T25" fmla="*/ 96 h 160"/>
                <a:gd name="T26" fmla="*/ 8 w 1620"/>
                <a:gd name="T27" fmla="*/ 112 h 160"/>
                <a:gd name="T28" fmla="*/ 14 w 1620"/>
                <a:gd name="T29" fmla="*/ 124 h 160"/>
                <a:gd name="T30" fmla="*/ 24 w 1620"/>
                <a:gd name="T31" fmla="*/ 136 h 160"/>
                <a:gd name="T32" fmla="*/ 36 w 1620"/>
                <a:gd name="T33" fmla="*/ 146 h 160"/>
                <a:gd name="T34" fmla="*/ 50 w 1620"/>
                <a:gd name="T35" fmla="*/ 154 h 160"/>
                <a:gd name="T36" fmla="*/ 64 w 1620"/>
                <a:gd name="T37" fmla="*/ 158 h 160"/>
                <a:gd name="T38" fmla="*/ 80 w 1620"/>
                <a:gd name="T39" fmla="*/ 160 h 160"/>
                <a:gd name="T40" fmla="*/ 1540 w 1620"/>
                <a:gd name="T41" fmla="*/ 160 h 160"/>
                <a:gd name="T42" fmla="*/ 1540 w 1620"/>
                <a:gd name="T43" fmla="*/ 160 h 160"/>
                <a:gd name="T44" fmla="*/ 1556 w 1620"/>
                <a:gd name="T45" fmla="*/ 158 h 160"/>
                <a:gd name="T46" fmla="*/ 1570 w 1620"/>
                <a:gd name="T47" fmla="*/ 154 h 160"/>
                <a:gd name="T48" fmla="*/ 1584 w 1620"/>
                <a:gd name="T49" fmla="*/ 146 h 160"/>
                <a:gd name="T50" fmla="*/ 1596 w 1620"/>
                <a:gd name="T51" fmla="*/ 136 h 160"/>
                <a:gd name="T52" fmla="*/ 1606 w 1620"/>
                <a:gd name="T53" fmla="*/ 124 h 160"/>
                <a:gd name="T54" fmla="*/ 1614 w 1620"/>
                <a:gd name="T55" fmla="*/ 112 h 160"/>
                <a:gd name="T56" fmla="*/ 1618 w 1620"/>
                <a:gd name="T57" fmla="*/ 96 h 160"/>
                <a:gd name="T58" fmla="*/ 1620 w 1620"/>
                <a:gd name="T59" fmla="*/ 80 h 160"/>
                <a:gd name="T60" fmla="*/ 1620 w 1620"/>
                <a:gd name="T61" fmla="*/ 80 h 160"/>
                <a:gd name="T62" fmla="*/ 1618 w 1620"/>
                <a:gd name="T63" fmla="*/ 64 h 160"/>
                <a:gd name="T64" fmla="*/ 1614 w 1620"/>
                <a:gd name="T65" fmla="*/ 48 h 160"/>
                <a:gd name="T66" fmla="*/ 1606 w 1620"/>
                <a:gd name="T67" fmla="*/ 36 h 160"/>
                <a:gd name="T68" fmla="*/ 1596 w 1620"/>
                <a:gd name="T69" fmla="*/ 24 h 160"/>
                <a:gd name="T70" fmla="*/ 1584 w 1620"/>
                <a:gd name="T71" fmla="*/ 14 h 160"/>
                <a:gd name="T72" fmla="*/ 1570 w 1620"/>
                <a:gd name="T73" fmla="*/ 6 h 160"/>
                <a:gd name="T74" fmla="*/ 1556 w 1620"/>
                <a:gd name="T75" fmla="*/ 2 h 160"/>
                <a:gd name="T76" fmla="*/ 1540 w 1620"/>
                <a:gd name="T77" fmla="*/ 0 h 160"/>
                <a:gd name="T78" fmla="*/ 1540 w 1620"/>
                <a:gd name="T7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20" h="160">
                  <a:moveTo>
                    <a:pt x="1540" y="0"/>
                  </a:moveTo>
                  <a:lnTo>
                    <a:pt x="80" y="0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4"/>
                  </a:lnTo>
                  <a:lnTo>
                    <a:pt x="14" y="36"/>
                  </a:lnTo>
                  <a:lnTo>
                    <a:pt x="8" y="48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2" y="96"/>
                  </a:lnTo>
                  <a:lnTo>
                    <a:pt x="8" y="112"/>
                  </a:lnTo>
                  <a:lnTo>
                    <a:pt x="14" y="124"/>
                  </a:lnTo>
                  <a:lnTo>
                    <a:pt x="24" y="136"/>
                  </a:lnTo>
                  <a:lnTo>
                    <a:pt x="36" y="146"/>
                  </a:lnTo>
                  <a:lnTo>
                    <a:pt x="50" y="154"/>
                  </a:lnTo>
                  <a:lnTo>
                    <a:pt x="64" y="158"/>
                  </a:lnTo>
                  <a:lnTo>
                    <a:pt x="80" y="160"/>
                  </a:lnTo>
                  <a:lnTo>
                    <a:pt x="1540" y="160"/>
                  </a:lnTo>
                  <a:lnTo>
                    <a:pt x="1540" y="160"/>
                  </a:lnTo>
                  <a:lnTo>
                    <a:pt x="1556" y="158"/>
                  </a:lnTo>
                  <a:lnTo>
                    <a:pt x="1570" y="154"/>
                  </a:lnTo>
                  <a:lnTo>
                    <a:pt x="1584" y="146"/>
                  </a:lnTo>
                  <a:lnTo>
                    <a:pt x="1596" y="136"/>
                  </a:lnTo>
                  <a:lnTo>
                    <a:pt x="1606" y="124"/>
                  </a:lnTo>
                  <a:lnTo>
                    <a:pt x="1614" y="112"/>
                  </a:lnTo>
                  <a:lnTo>
                    <a:pt x="1618" y="96"/>
                  </a:lnTo>
                  <a:lnTo>
                    <a:pt x="1620" y="80"/>
                  </a:lnTo>
                  <a:lnTo>
                    <a:pt x="1620" y="80"/>
                  </a:lnTo>
                  <a:lnTo>
                    <a:pt x="1618" y="64"/>
                  </a:lnTo>
                  <a:lnTo>
                    <a:pt x="1614" y="48"/>
                  </a:lnTo>
                  <a:lnTo>
                    <a:pt x="1606" y="36"/>
                  </a:lnTo>
                  <a:lnTo>
                    <a:pt x="1596" y="24"/>
                  </a:lnTo>
                  <a:lnTo>
                    <a:pt x="1584" y="14"/>
                  </a:lnTo>
                  <a:lnTo>
                    <a:pt x="1570" y="6"/>
                  </a:lnTo>
                  <a:lnTo>
                    <a:pt x="1556" y="2"/>
                  </a:lnTo>
                  <a:lnTo>
                    <a:pt x="1540" y="0"/>
                  </a:lnTo>
                  <a:lnTo>
                    <a:pt x="1540" y="0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 273">
              <a:extLst>
                <a:ext uri="{FF2B5EF4-FFF2-40B4-BE49-F238E27FC236}">
                  <a16:creationId xmlns:a16="http://schemas.microsoft.com/office/drawing/2014/main" xmlns="" id="{AA300F3A-48C7-411C-A716-9AE47A7A92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8" y="2181"/>
              <a:ext cx="743" cy="742"/>
            </a:xfrm>
            <a:custGeom>
              <a:avLst/>
              <a:gdLst>
                <a:gd name="T0" fmla="*/ 334 w 743"/>
                <a:gd name="T1" fmla="*/ 2 h 742"/>
                <a:gd name="T2" fmla="*/ 228 w 743"/>
                <a:gd name="T3" fmla="*/ 28 h 742"/>
                <a:gd name="T4" fmla="*/ 136 w 743"/>
                <a:gd name="T5" fmla="*/ 84 h 742"/>
                <a:gd name="T6" fmla="*/ 64 w 743"/>
                <a:gd name="T7" fmla="*/ 164 h 742"/>
                <a:gd name="T8" fmla="*/ 18 w 743"/>
                <a:gd name="T9" fmla="*/ 259 h 742"/>
                <a:gd name="T10" fmla="*/ 0 w 743"/>
                <a:gd name="T11" fmla="*/ 371 h 742"/>
                <a:gd name="T12" fmla="*/ 8 w 743"/>
                <a:gd name="T13" fmla="*/ 445 h 742"/>
                <a:gd name="T14" fmla="*/ 46 w 743"/>
                <a:gd name="T15" fmla="*/ 547 h 742"/>
                <a:gd name="T16" fmla="*/ 110 w 743"/>
                <a:gd name="T17" fmla="*/ 633 h 742"/>
                <a:gd name="T18" fmla="*/ 196 w 743"/>
                <a:gd name="T19" fmla="*/ 696 h 742"/>
                <a:gd name="T20" fmla="*/ 298 w 743"/>
                <a:gd name="T21" fmla="*/ 734 h 742"/>
                <a:gd name="T22" fmla="*/ 372 w 743"/>
                <a:gd name="T23" fmla="*/ 742 h 742"/>
                <a:gd name="T24" fmla="*/ 483 w 743"/>
                <a:gd name="T25" fmla="*/ 724 h 742"/>
                <a:gd name="T26" fmla="*/ 579 w 743"/>
                <a:gd name="T27" fmla="*/ 679 h 742"/>
                <a:gd name="T28" fmla="*/ 659 w 743"/>
                <a:gd name="T29" fmla="*/ 607 h 742"/>
                <a:gd name="T30" fmla="*/ 715 w 743"/>
                <a:gd name="T31" fmla="*/ 515 h 742"/>
                <a:gd name="T32" fmla="*/ 741 w 743"/>
                <a:gd name="T33" fmla="*/ 409 h 742"/>
                <a:gd name="T34" fmla="*/ 743 w 743"/>
                <a:gd name="T35" fmla="*/ 371 h 742"/>
                <a:gd name="T36" fmla="*/ 727 w 743"/>
                <a:gd name="T37" fmla="*/ 261 h 742"/>
                <a:gd name="T38" fmla="*/ 681 w 743"/>
                <a:gd name="T39" fmla="*/ 164 h 742"/>
                <a:gd name="T40" fmla="*/ 609 w 743"/>
                <a:gd name="T41" fmla="*/ 86 h 742"/>
                <a:gd name="T42" fmla="*/ 517 w 743"/>
                <a:gd name="T43" fmla="*/ 30 h 742"/>
                <a:gd name="T44" fmla="*/ 410 w 743"/>
                <a:gd name="T45" fmla="*/ 2 h 742"/>
                <a:gd name="T46" fmla="*/ 372 w 743"/>
                <a:gd name="T47" fmla="*/ 583 h 742"/>
                <a:gd name="T48" fmla="*/ 330 w 743"/>
                <a:gd name="T49" fmla="*/ 579 h 742"/>
                <a:gd name="T50" fmla="*/ 272 w 743"/>
                <a:gd name="T51" fmla="*/ 557 h 742"/>
                <a:gd name="T52" fmla="*/ 222 w 743"/>
                <a:gd name="T53" fmla="*/ 521 h 742"/>
                <a:gd name="T54" fmla="*/ 186 w 743"/>
                <a:gd name="T55" fmla="*/ 473 h 742"/>
                <a:gd name="T56" fmla="*/ 166 w 743"/>
                <a:gd name="T57" fmla="*/ 415 h 742"/>
                <a:gd name="T58" fmla="*/ 160 w 743"/>
                <a:gd name="T59" fmla="*/ 371 h 742"/>
                <a:gd name="T60" fmla="*/ 170 w 743"/>
                <a:gd name="T61" fmla="*/ 309 h 742"/>
                <a:gd name="T62" fmla="*/ 198 w 743"/>
                <a:gd name="T63" fmla="*/ 253 h 742"/>
                <a:gd name="T64" fmla="*/ 238 w 743"/>
                <a:gd name="T65" fmla="*/ 208 h 742"/>
                <a:gd name="T66" fmla="*/ 290 w 743"/>
                <a:gd name="T67" fmla="*/ 178 h 742"/>
                <a:gd name="T68" fmla="*/ 352 w 743"/>
                <a:gd name="T69" fmla="*/ 162 h 742"/>
                <a:gd name="T70" fmla="*/ 394 w 743"/>
                <a:gd name="T71" fmla="*/ 162 h 742"/>
                <a:gd name="T72" fmla="*/ 455 w 743"/>
                <a:gd name="T73" fmla="*/ 178 h 742"/>
                <a:gd name="T74" fmla="*/ 507 w 743"/>
                <a:gd name="T75" fmla="*/ 208 h 742"/>
                <a:gd name="T76" fmla="*/ 547 w 743"/>
                <a:gd name="T77" fmla="*/ 253 h 742"/>
                <a:gd name="T78" fmla="*/ 575 w 743"/>
                <a:gd name="T79" fmla="*/ 309 h 742"/>
                <a:gd name="T80" fmla="*/ 583 w 743"/>
                <a:gd name="T81" fmla="*/ 371 h 742"/>
                <a:gd name="T82" fmla="*/ 583 w 743"/>
                <a:gd name="T83" fmla="*/ 393 h 742"/>
                <a:gd name="T84" fmla="*/ 567 w 743"/>
                <a:gd name="T85" fmla="*/ 453 h 742"/>
                <a:gd name="T86" fmla="*/ 535 w 743"/>
                <a:gd name="T87" fmla="*/ 507 h 742"/>
                <a:gd name="T88" fmla="*/ 491 w 743"/>
                <a:gd name="T89" fmla="*/ 547 h 742"/>
                <a:gd name="T90" fmla="*/ 435 w 743"/>
                <a:gd name="T91" fmla="*/ 573 h 742"/>
                <a:gd name="T92" fmla="*/ 372 w 743"/>
                <a:gd name="T93" fmla="*/ 583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42">
                  <a:moveTo>
                    <a:pt x="372" y="0"/>
                  </a:moveTo>
                  <a:lnTo>
                    <a:pt x="372" y="0"/>
                  </a:lnTo>
                  <a:lnTo>
                    <a:pt x="334" y="2"/>
                  </a:lnTo>
                  <a:lnTo>
                    <a:pt x="298" y="8"/>
                  </a:lnTo>
                  <a:lnTo>
                    <a:pt x="262" y="16"/>
                  </a:lnTo>
                  <a:lnTo>
                    <a:pt x="228" y="28"/>
                  </a:lnTo>
                  <a:lnTo>
                    <a:pt x="196" y="44"/>
                  </a:lnTo>
                  <a:lnTo>
                    <a:pt x="164" y="64"/>
                  </a:lnTo>
                  <a:lnTo>
                    <a:pt x="136" y="84"/>
                  </a:lnTo>
                  <a:lnTo>
                    <a:pt x="110" y="108"/>
                  </a:lnTo>
                  <a:lnTo>
                    <a:pt x="86" y="134"/>
                  </a:lnTo>
                  <a:lnTo>
                    <a:pt x="64" y="164"/>
                  </a:lnTo>
                  <a:lnTo>
                    <a:pt x="46" y="194"/>
                  </a:lnTo>
                  <a:lnTo>
                    <a:pt x="30" y="226"/>
                  </a:lnTo>
                  <a:lnTo>
                    <a:pt x="18" y="259"/>
                  </a:lnTo>
                  <a:lnTo>
                    <a:pt x="8" y="295"/>
                  </a:lnTo>
                  <a:lnTo>
                    <a:pt x="2" y="333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2" y="409"/>
                  </a:lnTo>
                  <a:lnTo>
                    <a:pt x="8" y="445"/>
                  </a:lnTo>
                  <a:lnTo>
                    <a:pt x="18" y="481"/>
                  </a:lnTo>
                  <a:lnTo>
                    <a:pt x="30" y="515"/>
                  </a:lnTo>
                  <a:lnTo>
                    <a:pt x="46" y="547"/>
                  </a:lnTo>
                  <a:lnTo>
                    <a:pt x="64" y="579"/>
                  </a:lnTo>
                  <a:lnTo>
                    <a:pt x="86" y="607"/>
                  </a:lnTo>
                  <a:lnTo>
                    <a:pt x="110" y="633"/>
                  </a:lnTo>
                  <a:lnTo>
                    <a:pt x="136" y="657"/>
                  </a:lnTo>
                  <a:lnTo>
                    <a:pt x="164" y="679"/>
                  </a:lnTo>
                  <a:lnTo>
                    <a:pt x="196" y="696"/>
                  </a:lnTo>
                  <a:lnTo>
                    <a:pt x="228" y="712"/>
                  </a:lnTo>
                  <a:lnTo>
                    <a:pt x="262" y="724"/>
                  </a:lnTo>
                  <a:lnTo>
                    <a:pt x="298" y="734"/>
                  </a:lnTo>
                  <a:lnTo>
                    <a:pt x="334" y="740"/>
                  </a:lnTo>
                  <a:lnTo>
                    <a:pt x="372" y="742"/>
                  </a:lnTo>
                  <a:lnTo>
                    <a:pt x="372" y="742"/>
                  </a:lnTo>
                  <a:lnTo>
                    <a:pt x="410" y="740"/>
                  </a:lnTo>
                  <a:lnTo>
                    <a:pt x="447" y="734"/>
                  </a:lnTo>
                  <a:lnTo>
                    <a:pt x="483" y="724"/>
                  </a:lnTo>
                  <a:lnTo>
                    <a:pt x="517" y="712"/>
                  </a:lnTo>
                  <a:lnTo>
                    <a:pt x="549" y="696"/>
                  </a:lnTo>
                  <a:lnTo>
                    <a:pt x="579" y="679"/>
                  </a:lnTo>
                  <a:lnTo>
                    <a:pt x="609" y="657"/>
                  </a:lnTo>
                  <a:lnTo>
                    <a:pt x="635" y="633"/>
                  </a:lnTo>
                  <a:lnTo>
                    <a:pt x="659" y="607"/>
                  </a:lnTo>
                  <a:lnTo>
                    <a:pt x="681" y="579"/>
                  </a:lnTo>
                  <a:lnTo>
                    <a:pt x="699" y="547"/>
                  </a:lnTo>
                  <a:lnTo>
                    <a:pt x="715" y="515"/>
                  </a:lnTo>
                  <a:lnTo>
                    <a:pt x="727" y="481"/>
                  </a:lnTo>
                  <a:lnTo>
                    <a:pt x="737" y="445"/>
                  </a:lnTo>
                  <a:lnTo>
                    <a:pt x="741" y="409"/>
                  </a:lnTo>
                  <a:lnTo>
                    <a:pt x="743" y="371"/>
                  </a:lnTo>
                  <a:lnTo>
                    <a:pt x="743" y="371"/>
                  </a:lnTo>
                  <a:lnTo>
                    <a:pt x="743" y="371"/>
                  </a:lnTo>
                  <a:lnTo>
                    <a:pt x="741" y="333"/>
                  </a:lnTo>
                  <a:lnTo>
                    <a:pt x="737" y="295"/>
                  </a:lnTo>
                  <a:lnTo>
                    <a:pt x="727" y="261"/>
                  </a:lnTo>
                  <a:lnTo>
                    <a:pt x="715" y="228"/>
                  </a:lnTo>
                  <a:lnTo>
                    <a:pt x="699" y="194"/>
                  </a:lnTo>
                  <a:lnTo>
                    <a:pt x="681" y="164"/>
                  </a:lnTo>
                  <a:lnTo>
                    <a:pt x="659" y="136"/>
                  </a:lnTo>
                  <a:lnTo>
                    <a:pt x="635" y="110"/>
                  </a:lnTo>
                  <a:lnTo>
                    <a:pt x="609" y="86"/>
                  </a:lnTo>
                  <a:lnTo>
                    <a:pt x="579" y="64"/>
                  </a:lnTo>
                  <a:lnTo>
                    <a:pt x="549" y="44"/>
                  </a:lnTo>
                  <a:lnTo>
                    <a:pt x="517" y="30"/>
                  </a:lnTo>
                  <a:lnTo>
                    <a:pt x="483" y="16"/>
                  </a:lnTo>
                  <a:lnTo>
                    <a:pt x="447" y="8"/>
                  </a:lnTo>
                  <a:lnTo>
                    <a:pt x="410" y="2"/>
                  </a:lnTo>
                  <a:lnTo>
                    <a:pt x="372" y="0"/>
                  </a:lnTo>
                  <a:lnTo>
                    <a:pt x="372" y="0"/>
                  </a:lnTo>
                  <a:close/>
                  <a:moveTo>
                    <a:pt x="372" y="583"/>
                  </a:moveTo>
                  <a:lnTo>
                    <a:pt x="372" y="583"/>
                  </a:lnTo>
                  <a:lnTo>
                    <a:pt x="352" y="583"/>
                  </a:lnTo>
                  <a:lnTo>
                    <a:pt x="330" y="579"/>
                  </a:lnTo>
                  <a:lnTo>
                    <a:pt x="310" y="573"/>
                  </a:lnTo>
                  <a:lnTo>
                    <a:pt x="290" y="567"/>
                  </a:lnTo>
                  <a:lnTo>
                    <a:pt x="272" y="557"/>
                  </a:lnTo>
                  <a:lnTo>
                    <a:pt x="254" y="547"/>
                  </a:lnTo>
                  <a:lnTo>
                    <a:pt x="238" y="535"/>
                  </a:lnTo>
                  <a:lnTo>
                    <a:pt x="222" y="521"/>
                  </a:lnTo>
                  <a:lnTo>
                    <a:pt x="210" y="507"/>
                  </a:lnTo>
                  <a:lnTo>
                    <a:pt x="196" y="489"/>
                  </a:lnTo>
                  <a:lnTo>
                    <a:pt x="186" y="473"/>
                  </a:lnTo>
                  <a:lnTo>
                    <a:pt x="178" y="453"/>
                  </a:lnTo>
                  <a:lnTo>
                    <a:pt x="170" y="435"/>
                  </a:lnTo>
                  <a:lnTo>
                    <a:pt x="166" y="415"/>
                  </a:lnTo>
                  <a:lnTo>
                    <a:pt x="162" y="393"/>
                  </a:lnTo>
                  <a:lnTo>
                    <a:pt x="160" y="371"/>
                  </a:lnTo>
                  <a:lnTo>
                    <a:pt x="160" y="371"/>
                  </a:lnTo>
                  <a:lnTo>
                    <a:pt x="162" y="349"/>
                  </a:lnTo>
                  <a:lnTo>
                    <a:pt x="166" y="329"/>
                  </a:lnTo>
                  <a:lnTo>
                    <a:pt x="170" y="309"/>
                  </a:lnTo>
                  <a:lnTo>
                    <a:pt x="178" y="289"/>
                  </a:lnTo>
                  <a:lnTo>
                    <a:pt x="186" y="271"/>
                  </a:lnTo>
                  <a:lnTo>
                    <a:pt x="198" y="253"/>
                  </a:lnTo>
                  <a:lnTo>
                    <a:pt x="210" y="237"/>
                  </a:lnTo>
                  <a:lnTo>
                    <a:pt x="222" y="222"/>
                  </a:lnTo>
                  <a:lnTo>
                    <a:pt x="238" y="208"/>
                  </a:lnTo>
                  <a:lnTo>
                    <a:pt x="254" y="196"/>
                  </a:lnTo>
                  <a:lnTo>
                    <a:pt x="272" y="186"/>
                  </a:lnTo>
                  <a:lnTo>
                    <a:pt x="290" y="178"/>
                  </a:lnTo>
                  <a:lnTo>
                    <a:pt x="310" y="170"/>
                  </a:lnTo>
                  <a:lnTo>
                    <a:pt x="330" y="164"/>
                  </a:lnTo>
                  <a:lnTo>
                    <a:pt x="352" y="162"/>
                  </a:lnTo>
                  <a:lnTo>
                    <a:pt x="372" y="160"/>
                  </a:lnTo>
                  <a:lnTo>
                    <a:pt x="372" y="160"/>
                  </a:lnTo>
                  <a:lnTo>
                    <a:pt x="394" y="162"/>
                  </a:lnTo>
                  <a:lnTo>
                    <a:pt x="416" y="164"/>
                  </a:lnTo>
                  <a:lnTo>
                    <a:pt x="435" y="170"/>
                  </a:lnTo>
                  <a:lnTo>
                    <a:pt x="455" y="178"/>
                  </a:lnTo>
                  <a:lnTo>
                    <a:pt x="473" y="186"/>
                  </a:lnTo>
                  <a:lnTo>
                    <a:pt x="491" y="196"/>
                  </a:lnTo>
                  <a:lnTo>
                    <a:pt x="507" y="208"/>
                  </a:lnTo>
                  <a:lnTo>
                    <a:pt x="521" y="222"/>
                  </a:lnTo>
                  <a:lnTo>
                    <a:pt x="535" y="237"/>
                  </a:lnTo>
                  <a:lnTo>
                    <a:pt x="547" y="253"/>
                  </a:lnTo>
                  <a:lnTo>
                    <a:pt x="559" y="271"/>
                  </a:lnTo>
                  <a:lnTo>
                    <a:pt x="567" y="289"/>
                  </a:lnTo>
                  <a:lnTo>
                    <a:pt x="575" y="309"/>
                  </a:lnTo>
                  <a:lnTo>
                    <a:pt x="579" y="329"/>
                  </a:lnTo>
                  <a:lnTo>
                    <a:pt x="583" y="349"/>
                  </a:lnTo>
                  <a:lnTo>
                    <a:pt x="583" y="371"/>
                  </a:lnTo>
                  <a:lnTo>
                    <a:pt x="583" y="371"/>
                  </a:lnTo>
                  <a:lnTo>
                    <a:pt x="583" y="371"/>
                  </a:lnTo>
                  <a:lnTo>
                    <a:pt x="583" y="393"/>
                  </a:lnTo>
                  <a:lnTo>
                    <a:pt x="579" y="415"/>
                  </a:lnTo>
                  <a:lnTo>
                    <a:pt x="575" y="435"/>
                  </a:lnTo>
                  <a:lnTo>
                    <a:pt x="567" y="453"/>
                  </a:lnTo>
                  <a:lnTo>
                    <a:pt x="559" y="473"/>
                  </a:lnTo>
                  <a:lnTo>
                    <a:pt x="547" y="489"/>
                  </a:lnTo>
                  <a:lnTo>
                    <a:pt x="535" y="507"/>
                  </a:lnTo>
                  <a:lnTo>
                    <a:pt x="521" y="521"/>
                  </a:lnTo>
                  <a:lnTo>
                    <a:pt x="507" y="535"/>
                  </a:lnTo>
                  <a:lnTo>
                    <a:pt x="491" y="547"/>
                  </a:lnTo>
                  <a:lnTo>
                    <a:pt x="473" y="557"/>
                  </a:lnTo>
                  <a:lnTo>
                    <a:pt x="455" y="567"/>
                  </a:lnTo>
                  <a:lnTo>
                    <a:pt x="435" y="573"/>
                  </a:lnTo>
                  <a:lnTo>
                    <a:pt x="416" y="579"/>
                  </a:lnTo>
                  <a:lnTo>
                    <a:pt x="394" y="583"/>
                  </a:lnTo>
                  <a:lnTo>
                    <a:pt x="372" y="583"/>
                  </a:lnTo>
                  <a:lnTo>
                    <a:pt x="372" y="583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 274">
              <a:extLst>
                <a:ext uri="{FF2B5EF4-FFF2-40B4-BE49-F238E27FC236}">
                  <a16:creationId xmlns:a16="http://schemas.microsoft.com/office/drawing/2014/main" xmlns="" id="{D80506D2-B69C-47B7-BBF9-8F3258AB1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4470"/>
              <a:ext cx="1620" cy="160"/>
            </a:xfrm>
            <a:custGeom>
              <a:avLst/>
              <a:gdLst>
                <a:gd name="T0" fmla="*/ 1540 w 1620"/>
                <a:gd name="T1" fmla="*/ 0 h 160"/>
                <a:gd name="T2" fmla="*/ 80 w 1620"/>
                <a:gd name="T3" fmla="*/ 0 h 160"/>
                <a:gd name="T4" fmla="*/ 80 w 1620"/>
                <a:gd name="T5" fmla="*/ 0 h 160"/>
                <a:gd name="T6" fmla="*/ 64 w 1620"/>
                <a:gd name="T7" fmla="*/ 2 h 160"/>
                <a:gd name="T8" fmla="*/ 50 w 1620"/>
                <a:gd name="T9" fmla="*/ 6 h 160"/>
                <a:gd name="T10" fmla="*/ 36 w 1620"/>
                <a:gd name="T11" fmla="*/ 14 h 160"/>
                <a:gd name="T12" fmla="*/ 24 w 1620"/>
                <a:gd name="T13" fmla="*/ 24 h 160"/>
                <a:gd name="T14" fmla="*/ 14 w 1620"/>
                <a:gd name="T15" fmla="*/ 36 h 160"/>
                <a:gd name="T16" fmla="*/ 8 w 1620"/>
                <a:gd name="T17" fmla="*/ 48 h 160"/>
                <a:gd name="T18" fmla="*/ 2 w 1620"/>
                <a:gd name="T19" fmla="*/ 64 h 160"/>
                <a:gd name="T20" fmla="*/ 0 w 1620"/>
                <a:gd name="T21" fmla="*/ 80 h 160"/>
                <a:gd name="T22" fmla="*/ 0 w 1620"/>
                <a:gd name="T23" fmla="*/ 80 h 160"/>
                <a:gd name="T24" fmla="*/ 2 w 1620"/>
                <a:gd name="T25" fmla="*/ 96 h 160"/>
                <a:gd name="T26" fmla="*/ 8 w 1620"/>
                <a:gd name="T27" fmla="*/ 112 h 160"/>
                <a:gd name="T28" fmla="*/ 14 w 1620"/>
                <a:gd name="T29" fmla="*/ 124 h 160"/>
                <a:gd name="T30" fmla="*/ 24 w 1620"/>
                <a:gd name="T31" fmla="*/ 136 h 160"/>
                <a:gd name="T32" fmla="*/ 36 w 1620"/>
                <a:gd name="T33" fmla="*/ 146 h 160"/>
                <a:gd name="T34" fmla="*/ 50 w 1620"/>
                <a:gd name="T35" fmla="*/ 154 h 160"/>
                <a:gd name="T36" fmla="*/ 64 w 1620"/>
                <a:gd name="T37" fmla="*/ 158 h 160"/>
                <a:gd name="T38" fmla="*/ 80 w 1620"/>
                <a:gd name="T39" fmla="*/ 160 h 160"/>
                <a:gd name="T40" fmla="*/ 1540 w 1620"/>
                <a:gd name="T41" fmla="*/ 160 h 160"/>
                <a:gd name="T42" fmla="*/ 1540 w 1620"/>
                <a:gd name="T43" fmla="*/ 160 h 160"/>
                <a:gd name="T44" fmla="*/ 1556 w 1620"/>
                <a:gd name="T45" fmla="*/ 158 h 160"/>
                <a:gd name="T46" fmla="*/ 1570 w 1620"/>
                <a:gd name="T47" fmla="*/ 154 h 160"/>
                <a:gd name="T48" fmla="*/ 1584 w 1620"/>
                <a:gd name="T49" fmla="*/ 146 h 160"/>
                <a:gd name="T50" fmla="*/ 1596 w 1620"/>
                <a:gd name="T51" fmla="*/ 136 h 160"/>
                <a:gd name="T52" fmla="*/ 1606 w 1620"/>
                <a:gd name="T53" fmla="*/ 124 h 160"/>
                <a:gd name="T54" fmla="*/ 1614 w 1620"/>
                <a:gd name="T55" fmla="*/ 112 h 160"/>
                <a:gd name="T56" fmla="*/ 1618 w 1620"/>
                <a:gd name="T57" fmla="*/ 96 h 160"/>
                <a:gd name="T58" fmla="*/ 1620 w 1620"/>
                <a:gd name="T59" fmla="*/ 80 h 160"/>
                <a:gd name="T60" fmla="*/ 1620 w 1620"/>
                <a:gd name="T61" fmla="*/ 80 h 160"/>
                <a:gd name="T62" fmla="*/ 1618 w 1620"/>
                <a:gd name="T63" fmla="*/ 64 h 160"/>
                <a:gd name="T64" fmla="*/ 1614 w 1620"/>
                <a:gd name="T65" fmla="*/ 48 h 160"/>
                <a:gd name="T66" fmla="*/ 1606 w 1620"/>
                <a:gd name="T67" fmla="*/ 36 h 160"/>
                <a:gd name="T68" fmla="*/ 1596 w 1620"/>
                <a:gd name="T69" fmla="*/ 24 h 160"/>
                <a:gd name="T70" fmla="*/ 1584 w 1620"/>
                <a:gd name="T71" fmla="*/ 14 h 160"/>
                <a:gd name="T72" fmla="*/ 1572 w 1620"/>
                <a:gd name="T73" fmla="*/ 6 h 160"/>
                <a:gd name="T74" fmla="*/ 1556 w 1620"/>
                <a:gd name="T75" fmla="*/ 2 h 160"/>
                <a:gd name="T76" fmla="*/ 1540 w 1620"/>
                <a:gd name="T77" fmla="*/ 0 h 160"/>
                <a:gd name="T78" fmla="*/ 1540 w 1620"/>
                <a:gd name="T7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20" h="160">
                  <a:moveTo>
                    <a:pt x="1540" y="0"/>
                  </a:moveTo>
                  <a:lnTo>
                    <a:pt x="80" y="0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4"/>
                  </a:lnTo>
                  <a:lnTo>
                    <a:pt x="14" y="36"/>
                  </a:lnTo>
                  <a:lnTo>
                    <a:pt x="8" y="48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2" y="96"/>
                  </a:lnTo>
                  <a:lnTo>
                    <a:pt x="8" y="112"/>
                  </a:lnTo>
                  <a:lnTo>
                    <a:pt x="14" y="124"/>
                  </a:lnTo>
                  <a:lnTo>
                    <a:pt x="24" y="136"/>
                  </a:lnTo>
                  <a:lnTo>
                    <a:pt x="36" y="146"/>
                  </a:lnTo>
                  <a:lnTo>
                    <a:pt x="50" y="154"/>
                  </a:lnTo>
                  <a:lnTo>
                    <a:pt x="64" y="158"/>
                  </a:lnTo>
                  <a:lnTo>
                    <a:pt x="80" y="160"/>
                  </a:lnTo>
                  <a:lnTo>
                    <a:pt x="1540" y="160"/>
                  </a:lnTo>
                  <a:lnTo>
                    <a:pt x="1540" y="160"/>
                  </a:lnTo>
                  <a:lnTo>
                    <a:pt x="1556" y="158"/>
                  </a:lnTo>
                  <a:lnTo>
                    <a:pt x="1570" y="154"/>
                  </a:lnTo>
                  <a:lnTo>
                    <a:pt x="1584" y="146"/>
                  </a:lnTo>
                  <a:lnTo>
                    <a:pt x="1596" y="136"/>
                  </a:lnTo>
                  <a:lnTo>
                    <a:pt x="1606" y="124"/>
                  </a:lnTo>
                  <a:lnTo>
                    <a:pt x="1614" y="112"/>
                  </a:lnTo>
                  <a:lnTo>
                    <a:pt x="1618" y="96"/>
                  </a:lnTo>
                  <a:lnTo>
                    <a:pt x="1620" y="80"/>
                  </a:lnTo>
                  <a:lnTo>
                    <a:pt x="1620" y="80"/>
                  </a:lnTo>
                  <a:lnTo>
                    <a:pt x="1618" y="64"/>
                  </a:lnTo>
                  <a:lnTo>
                    <a:pt x="1614" y="48"/>
                  </a:lnTo>
                  <a:lnTo>
                    <a:pt x="1606" y="36"/>
                  </a:lnTo>
                  <a:lnTo>
                    <a:pt x="1596" y="24"/>
                  </a:lnTo>
                  <a:lnTo>
                    <a:pt x="1584" y="14"/>
                  </a:lnTo>
                  <a:lnTo>
                    <a:pt x="1572" y="6"/>
                  </a:lnTo>
                  <a:lnTo>
                    <a:pt x="1556" y="2"/>
                  </a:lnTo>
                  <a:lnTo>
                    <a:pt x="1540" y="0"/>
                  </a:lnTo>
                  <a:lnTo>
                    <a:pt x="1540" y="0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275">
              <a:extLst>
                <a:ext uri="{FF2B5EF4-FFF2-40B4-BE49-F238E27FC236}">
                  <a16:creationId xmlns:a16="http://schemas.microsoft.com/office/drawing/2014/main" xmlns="" id="{1A289C38-27A3-4A6C-BAC7-AF4FD9767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8" y="4181"/>
              <a:ext cx="743" cy="742"/>
            </a:xfrm>
            <a:custGeom>
              <a:avLst/>
              <a:gdLst>
                <a:gd name="T0" fmla="*/ 334 w 743"/>
                <a:gd name="T1" fmla="*/ 2 h 742"/>
                <a:gd name="T2" fmla="*/ 228 w 743"/>
                <a:gd name="T3" fmla="*/ 28 h 742"/>
                <a:gd name="T4" fmla="*/ 136 w 743"/>
                <a:gd name="T5" fmla="*/ 83 h 742"/>
                <a:gd name="T6" fmla="*/ 64 w 743"/>
                <a:gd name="T7" fmla="*/ 163 h 742"/>
                <a:gd name="T8" fmla="*/ 18 w 743"/>
                <a:gd name="T9" fmla="*/ 259 h 742"/>
                <a:gd name="T10" fmla="*/ 0 w 743"/>
                <a:gd name="T11" fmla="*/ 371 h 742"/>
                <a:gd name="T12" fmla="*/ 8 w 743"/>
                <a:gd name="T13" fmla="*/ 445 h 742"/>
                <a:gd name="T14" fmla="*/ 46 w 743"/>
                <a:gd name="T15" fmla="*/ 546 h 742"/>
                <a:gd name="T16" fmla="*/ 110 w 743"/>
                <a:gd name="T17" fmla="*/ 632 h 742"/>
                <a:gd name="T18" fmla="*/ 196 w 743"/>
                <a:gd name="T19" fmla="*/ 696 h 742"/>
                <a:gd name="T20" fmla="*/ 298 w 743"/>
                <a:gd name="T21" fmla="*/ 734 h 742"/>
                <a:gd name="T22" fmla="*/ 372 w 743"/>
                <a:gd name="T23" fmla="*/ 742 h 742"/>
                <a:gd name="T24" fmla="*/ 483 w 743"/>
                <a:gd name="T25" fmla="*/ 724 h 742"/>
                <a:gd name="T26" fmla="*/ 579 w 743"/>
                <a:gd name="T27" fmla="*/ 678 h 742"/>
                <a:gd name="T28" fmla="*/ 659 w 743"/>
                <a:gd name="T29" fmla="*/ 606 h 742"/>
                <a:gd name="T30" fmla="*/ 715 w 743"/>
                <a:gd name="T31" fmla="*/ 514 h 742"/>
                <a:gd name="T32" fmla="*/ 741 w 743"/>
                <a:gd name="T33" fmla="*/ 409 h 742"/>
                <a:gd name="T34" fmla="*/ 743 w 743"/>
                <a:gd name="T35" fmla="*/ 371 h 742"/>
                <a:gd name="T36" fmla="*/ 727 w 743"/>
                <a:gd name="T37" fmla="*/ 261 h 742"/>
                <a:gd name="T38" fmla="*/ 681 w 743"/>
                <a:gd name="T39" fmla="*/ 163 h 742"/>
                <a:gd name="T40" fmla="*/ 609 w 743"/>
                <a:gd name="T41" fmla="*/ 83 h 742"/>
                <a:gd name="T42" fmla="*/ 517 w 743"/>
                <a:gd name="T43" fmla="*/ 28 h 742"/>
                <a:gd name="T44" fmla="*/ 410 w 743"/>
                <a:gd name="T45" fmla="*/ 2 h 742"/>
                <a:gd name="T46" fmla="*/ 372 w 743"/>
                <a:gd name="T47" fmla="*/ 582 h 742"/>
                <a:gd name="T48" fmla="*/ 330 w 743"/>
                <a:gd name="T49" fmla="*/ 578 h 742"/>
                <a:gd name="T50" fmla="*/ 272 w 743"/>
                <a:gd name="T51" fmla="*/ 556 h 742"/>
                <a:gd name="T52" fmla="*/ 222 w 743"/>
                <a:gd name="T53" fmla="*/ 520 h 742"/>
                <a:gd name="T54" fmla="*/ 186 w 743"/>
                <a:gd name="T55" fmla="*/ 473 h 742"/>
                <a:gd name="T56" fmla="*/ 166 w 743"/>
                <a:gd name="T57" fmla="*/ 415 h 742"/>
                <a:gd name="T58" fmla="*/ 160 w 743"/>
                <a:gd name="T59" fmla="*/ 371 h 742"/>
                <a:gd name="T60" fmla="*/ 170 w 743"/>
                <a:gd name="T61" fmla="*/ 309 h 742"/>
                <a:gd name="T62" fmla="*/ 198 w 743"/>
                <a:gd name="T63" fmla="*/ 253 h 742"/>
                <a:gd name="T64" fmla="*/ 238 w 743"/>
                <a:gd name="T65" fmla="*/ 207 h 742"/>
                <a:gd name="T66" fmla="*/ 290 w 743"/>
                <a:gd name="T67" fmla="*/ 175 h 742"/>
                <a:gd name="T68" fmla="*/ 352 w 743"/>
                <a:gd name="T69" fmla="*/ 161 h 742"/>
                <a:gd name="T70" fmla="*/ 394 w 743"/>
                <a:gd name="T71" fmla="*/ 161 h 742"/>
                <a:gd name="T72" fmla="*/ 455 w 743"/>
                <a:gd name="T73" fmla="*/ 177 h 742"/>
                <a:gd name="T74" fmla="*/ 507 w 743"/>
                <a:gd name="T75" fmla="*/ 207 h 742"/>
                <a:gd name="T76" fmla="*/ 547 w 743"/>
                <a:gd name="T77" fmla="*/ 253 h 742"/>
                <a:gd name="T78" fmla="*/ 575 w 743"/>
                <a:gd name="T79" fmla="*/ 309 h 742"/>
                <a:gd name="T80" fmla="*/ 583 w 743"/>
                <a:gd name="T81" fmla="*/ 371 h 742"/>
                <a:gd name="T82" fmla="*/ 583 w 743"/>
                <a:gd name="T83" fmla="*/ 393 h 742"/>
                <a:gd name="T84" fmla="*/ 567 w 743"/>
                <a:gd name="T85" fmla="*/ 453 h 742"/>
                <a:gd name="T86" fmla="*/ 535 w 743"/>
                <a:gd name="T87" fmla="*/ 507 h 742"/>
                <a:gd name="T88" fmla="*/ 491 w 743"/>
                <a:gd name="T89" fmla="*/ 546 h 742"/>
                <a:gd name="T90" fmla="*/ 435 w 743"/>
                <a:gd name="T91" fmla="*/ 572 h 742"/>
                <a:gd name="T92" fmla="*/ 372 w 743"/>
                <a:gd name="T93" fmla="*/ 58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42">
                  <a:moveTo>
                    <a:pt x="372" y="0"/>
                  </a:moveTo>
                  <a:lnTo>
                    <a:pt x="372" y="0"/>
                  </a:lnTo>
                  <a:lnTo>
                    <a:pt x="334" y="2"/>
                  </a:lnTo>
                  <a:lnTo>
                    <a:pt x="298" y="8"/>
                  </a:lnTo>
                  <a:lnTo>
                    <a:pt x="262" y="16"/>
                  </a:lnTo>
                  <a:lnTo>
                    <a:pt x="228" y="28"/>
                  </a:lnTo>
                  <a:lnTo>
                    <a:pt x="196" y="44"/>
                  </a:lnTo>
                  <a:lnTo>
                    <a:pt x="164" y="63"/>
                  </a:lnTo>
                  <a:lnTo>
                    <a:pt x="136" y="83"/>
                  </a:lnTo>
                  <a:lnTo>
                    <a:pt x="110" y="107"/>
                  </a:lnTo>
                  <a:lnTo>
                    <a:pt x="86" y="133"/>
                  </a:lnTo>
                  <a:lnTo>
                    <a:pt x="64" y="163"/>
                  </a:lnTo>
                  <a:lnTo>
                    <a:pt x="46" y="193"/>
                  </a:lnTo>
                  <a:lnTo>
                    <a:pt x="30" y="225"/>
                  </a:lnTo>
                  <a:lnTo>
                    <a:pt x="18" y="259"/>
                  </a:lnTo>
                  <a:lnTo>
                    <a:pt x="8" y="295"/>
                  </a:lnTo>
                  <a:lnTo>
                    <a:pt x="2" y="333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2" y="409"/>
                  </a:lnTo>
                  <a:lnTo>
                    <a:pt x="8" y="445"/>
                  </a:lnTo>
                  <a:lnTo>
                    <a:pt x="18" y="481"/>
                  </a:lnTo>
                  <a:lnTo>
                    <a:pt x="30" y="514"/>
                  </a:lnTo>
                  <a:lnTo>
                    <a:pt x="46" y="546"/>
                  </a:lnTo>
                  <a:lnTo>
                    <a:pt x="64" y="578"/>
                  </a:lnTo>
                  <a:lnTo>
                    <a:pt x="86" y="606"/>
                  </a:lnTo>
                  <a:lnTo>
                    <a:pt x="110" y="632"/>
                  </a:lnTo>
                  <a:lnTo>
                    <a:pt x="136" y="656"/>
                  </a:lnTo>
                  <a:lnTo>
                    <a:pt x="164" y="678"/>
                  </a:lnTo>
                  <a:lnTo>
                    <a:pt x="196" y="696"/>
                  </a:lnTo>
                  <a:lnTo>
                    <a:pt x="228" y="712"/>
                  </a:lnTo>
                  <a:lnTo>
                    <a:pt x="262" y="724"/>
                  </a:lnTo>
                  <a:lnTo>
                    <a:pt x="298" y="734"/>
                  </a:lnTo>
                  <a:lnTo>
                    <a:pt x="334" y="740"/>
                  </a:lnTo>
                  <a:lnTo>
                    <a:pt x="372" y="742"/>
                  </a:lnTo>
                  <a:lnTo>
                    <a:pt x="372" y="742"/>
                  </a:lnTo>
                  <a:lnTo>
                    <a:pt x="410" y="740"/>
                  </a:lnTo>
                  <a:lnTo>
                    <a:pt x="447" y="734"/>
                  </a:lnTo>
                  <a:lnTo>
                    <a:pt x="483" y="724"/>
                  </a:lnTo>
                  <a:lnTo>
                    <a:pt x="517" y="712"/>
                  </a:lnTo>
                  <a:lnTo>
                    <a:pt x="549" y="696"/>
                  </a:lnTo>
                  <a:lnTo>
                    <a:pt x="579" y="678"/>
                  </a:lnTo>
                  <a:lnTo>
                    <a:pt x="609" y="656"/>
                  </a:lnTo>
                  <a:lnTo>
                    <a:pt x="635" y="632"/>
                  </a:lnTo>
                  <a:lnTo>
                    <a:pt x="659" y="606"/>
                  </a:lnTo>
                  <a:lnTo>
                    <a:pt x="681" y="578"/>
                  </a:lnTo>
                  <a:lnTo>
                    <a:pt x="699" y="546"/>
                  </a:lnTo>
                  <a:lnTo>
                    <a:pt x="715" y="514"/>
                  </a:lnTo>
                  <a:lnTo>
                    <a:pt x="727" y="481"/>
                  </a:lnTo>
                  <a:lnTo>
                    <a:pt x="737" y="445"/>
                  </a:lnTo>
                  <a:lnTo>
                    <a:pt x="741" y="409"/>
                  </a:lnTo>
                  <a:lnTo>
                    <a:pt x="743" y="371"/>
                  </a:lnTo>
                  <a:lnTo>
                    <a:pt x="743" y="371"/>
                  </a:lnTo>
                  <a:lnTo>
                    <a:pt x="743" y="371"/>
                  </a:lnTo>
                  <a:lnTo>
                    <a:pt x="741" y="333"/>
                  </a:lnTo>
                  <a:lnTo>
                    <a:pt x="737" y="295"/>
                  </a:lnTo>
                  <a:lnTo>
                    <a:pt x="727" y="261"/>
                  </a:lnTo>
                  <a:lnTo>
                    <a:pt x="715" y="227"/>
                  </a:lnTo>
                  <a:lnTo>
                    <a:pt x="699" y="193"/>
                  </a:lnTo>
                  <a:lnTo>
                    <a:pt x="681" y="163"/>
                  </a:lnTo>
                  <a:lnTo>
                    <a:pt x="659" y="135"/>
                  </a:lnTo>
                  <a:lnTo>
                    <a:pt x="635" y="107"/>
                  </a:lnTo>
                  <a:lnTo>
                    <a:pt x="609" y="83"/>
                  </a:lnTo>
                  <a:lnTo>
                    <a:pt x="579" y="63"/>
                  </a:lnTo>
                  <a:lnTo>
                    <a:pt x="549" y="44"/>
                  </a:lnTo>
                  <a:lnTo>
                    <a:pt x="517" y="28"/>
                  </a:lnTo>
                  <a:lnTo>
                    <a:pt x="483" y="16"/>
                  </a:lnTo>
                  <a:lnTo>
                    <a:pt x="447" y="8"/>
                  </a:lnTo>
                  <a:lnTo>
                    <a:pt x="410" y="2"/>
                  </a:lnTo>
                  <a:lnTo>
                    <a:pt x="372" y="0"/>
                  </a:lnTo>
                  <a:lnTo>
                    <a:pt x="372" y="0"/>
                  </a:lnTo>
                  <a:close/>
                  <a:moveTo>
                    <a:pt x="372" y="582"/>
                  </a:moveTo>
                  <a:lnTo>
                    <a:pt x="372" y="582"/>
                  </a:lnTo>
                  <a:lnTo>
                    <a:pt x="352" y="582"/>
                  </a:lnTo>
                  <a:lnTo>
                    <a:pt x="330" y="578"/>
                  </a:lnTo>
                  <a:lnTo>
                    <a:pt x="310" y="572"/>
                  </a:lnTo>
                  <a:lnTo>
                    <a:pt x="290" y="566"/>
                  </a:lnTo>
                  <a:lnTo>
                    <a:pt x="272" y="556"/>
                  </a:lnTo>
                  <a:lnTo>
                    <a:pt x="254" y="546"/>
                  </a:lnTo>
                  <a:lnTo>
                    <a:pt x="238" y="534"/>
                  </a:lnTo>
                  <a:lnTo>
                    <a:pt x="222" y="520"/>
                  </a:lnTo>
                  <a:lnTo>
                    <a:pt x="210" y="507"/>
                  </a:lnTo>
                  <a:lnTo>
                    <a:pt x="196" y="489"/>
                  </a:lnTo>
                  <a:lnTo>
                    <a:pt x="186" y="473"/>
                  </a:lnTo>
                  <a:lnTo>
                    <a:pt x="178" y="453"/>
                  </a:lnTo>
                  <a:lnTo>
                    <a:pt x="170" y="435"/>
                  </a:lnTo>
                  <a:lnTo>
                    <a:pt x="166" y="415"/>
                  </a:lnTo>
                  <a:lnTo>
                    <a:pt x="162" y="393"/>
                  </a:lnTo>
                  <a:lnTo>
                    <a:pt x="160" y="371"/>
                  </a:lnTo>
                  <a:lnTo>
                    <a:pt x="160" y="371"/>
                  </a:lnTo>
                  <a:lnTo>
                    <a:pt x="162" y="349"/>
                  </a:lnTo>
                  <a:lnTo>
                    <a:pt x="166" y="329"/>
                  </a:lnTo>
                  <a:lnTo>
                    <a:pt x="170" y="309"/>
                  </a:lnTo>
                  <a:lnTo>
                    <a:pt x="178" y="289"/>
                  </a:lnTo>
                  <a:lnTo>
                    <a:pt x="186" y="271"/>
                  </a:lnTo>
                  <a:lnTo>
                    <a:pt x="198" y="253"/>
                  </a:lnTo>
                  <a:lnTo>
                    <a:pt x="210" y="237"/>
                  </a:lnTo>
                  <a:lnTo>
                    <a:pt x="222" y="221"/>
                  </a:lnTo>
                  <a:lnTo>
                    <a:pt x="238" y="207"/>
                  </a:lnTo>
                  <a:lnTo>
                    <a:pt x="254" y="195"/>
                  </a:lnTo>
                  <a:lnTo>
                    <a:pt x="272" y="185"/>
                  </a:lnTo>
                  <a:lnTo>
                    <a:pt x="290" y="175"/>
                  </a:lnTo>
                  <a:lnTo>
                    <a:pt x="310" y="169"/>
                  </a:lnTo>
                  <a:lnTo>
                    <a:pt x="330" y="163"/>
                  </a:lnTo>
                  <a:lnTo>
                    <a:pt x="352" y="161"/>
                  </a:lnTo>
                  <a:lnTo>
                    <a:pt x="372" y="159"/>
                  </a:lnTo>
                  <a:lnTo>
                    <a:pt x="372" y="159"/>
                  </a:lnTo>
                  <a:lnTo>
                    <a:pt x="394" y="161"/>
                  </a:lnTo>
                  <a:lnTo>
                    <a:pt x="416" y="163"/>
                  </a:lnTo>
                  <a:lnTo>
                    <a:pt x="435" y="169"/>
                  </a:lnTo>
                  <a:lnTo>
                    <a:pt x="455" y="177"/>
                  </a:lnTo>
                  <a:lnTo>
                    <a:pt x="473" y="185"/>
                  </a:lnTo>
                  <a:lnTo>
                    <a:pt x="491" y="195"/>
                  </a:lnTo>
                  <a:lnTo>
                    <a:pt x="507" y="207"/>
                  </a:lnTo>
                  <a:lnTo>
                    <a:pt x="521" y="221"/>
                  </a:lnTo>
                  <a:lnTo>
                    <a:pt x="535" y="237"/>
                  </a:lnTo>
                  <a:lnTo>
                    <a:pt x="547" y="253"/>
                  </a:lnTo>
                  <a:lnTo>
                    <a:pt x="559" y="271"/>
                  </a:lnTo>
                  <a:lnTo>
                    <a:pt x="567" y="289"/>
                  </a:lnTo>
                  <a:lnTo>
                    <a:pt x="575" y="309"/>
                  </a:lnTo>
                  <a:lnTo>
                    <a:pt x="579" y="329"/>
                  </a:lnTo>
                  <a:lnTo>
                    <a:pt x="583" y="349"/>
                  </a:lnTo>
                  <a:lnTo>
                    <a:pt x="583" y="371"/>
                  </a:lnTo>
                  <a:lnTo>
                    <a:pt x="583" y="371"/>
                  </a:lnTo>
                  <a:lnTo>
                    <a:pt x="583" y="371"/>
                  </a:lnTo>
                  <a:lnTo>
                    <a:pt x="583" y="393"/>
                  </a:lnTo>
                  <a:lnTo>
                    <a:pt x="579" y="415"/>
                  </a:lnTo>
                  <a:lnTo>
                    <a:pt x="575" y="435"/>
                  </a:lnTo>
                  <a:lnTo>
                    <a:pt x="567" y="453"/>
                  </a:lnTo>
                  <a:lnTo>
                    <a:pt x="559" y="473"/>
                  </a:lnTo>
                  <a:lnTo>
                    <a:pt x="547" y="489"/>
                  </a:lnTo>
                  <a:lnTo>
                    <a:pt x="535" y="507"/>
                  </a:lnTo>
                  <a:lnTo>
                    <a:pt x="521" y="520"/>
                  </a:lnTo>
                  <a:lnTo>
                    <a:pt x="507" y="534"/>
                  </a:lnTo>
                  <a:lnTo>
                    <a:pt x="491" y="546"/>
                  </a:lnTo>
                  <a:lnTo>
                    <a:pt x="473" y="556"/>
                  </a:lnTo>
                  <a:lnTo>
                    <a:pt x="455" y="566"/>
                  </a:lnTo>
                  <a:lnTo>
                    <a:pt x="435" y="572"/>
                  </a:lnTo>
                  <a:lnTo>
                    <a:pt x="416" y="578"/>
                  </a:lnTo>
                  <a:lnTo>
                    <a:pt x="394" y="582"/>
                  </a:lnTo>
                  <a:lnTo>
                    <a:pt x="372" y="582"/>
                  </a:lnTo>
                  <a:lnTo>
                    <a:pt x="372" y="582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xmlns="" id="{ED7F60B5-6A22-4D5A-8AEE-6A7714DB77B0}"/>
              </a:ext>
            </a:extLst>
          </p:cNvPr>
          <p:cNvSpPr/>
          <p:nvPr/>
        </p:nvSpPr>
        <p:spPr>
          <a:xfrm>
            <a:off x="1144022" y="3839134"/>
            <a:ext cx="4482130" cy="467831"/>
          </a:xfrm>
          <a:prstGeom prst="roundRect">
            <a:avLst>
              <a:gd name="adj" fmla="val 5000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Возможность индивидуального обучения языковых моделей</a:t>
            </a:r>
          </a:p>
        </p:txBody>
      </p:sp>
      <p:grpSp>
        <p:nvGrpSpPr>
          <p:cNvPr id="56" name="Group 145">
            <a:extLst>
              <a:ext uri="{FF2B5EF4-FFF2-40B4-BE49-F238E27FC236}">
                <a16:creationId xmlns:a16="http://schemas.microsoft.com/office/drawing/2014/main" xmlns="" id="{F94EB60E-BE73-439E-8233-B98AE00ADB2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1903" y="3853188"/>
            <a:ext cx="494827" cy="509841"/>
            <a:chOff x="2297" y="1201"/>
            <a:chExt cx="791" cy="815"/>
          </a:xfrm>
          <a:solidFill>
            <a:srgbClr val="41CED9"/>
          </a:solidFill>
        </p:grpSpPr>
        <p:sp>
          <p:nvSpPr>
            <p:cNvPr id="57" name="Freeform 146">
              <a:extLst>
                <a:ext uri="{FF2B5EF4-FFF2-40B4-BE49-F238E27FC236}">
                  <a16:creationId xmlns:a16="http://schemas.microsoft.com/office/drawing/2014/main" xmlns="" id="{8A548E6D-E7A8-4BBF-BD3D-32987F4B42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7" y="1201"/>
              <a:ext cx="791" cy="815"/>
            </a:xfrm>
            <a:custGeom>
              <a:avLst/>
              <a:gdLst>
                <a:gd name="T0" fmla="*/ 1579 w 1582"/>
                <a:gd name="T1" fmla="*/ 128 h 1630"/>
                <a:gd name="T2" fmla="*/ 1371 w 1582"/>
                <a:gd name="T3" fmla="*/ 79 h 1630"/>
                <a:gd name="T4" fmla="*/ 879 w 1582"/>
                <a:gd name="T5" fmla="*/ 302 h 1630"/>
                <a:gd name="T6" fmla="*/ 568 w 1582"/>
                <a:gd name="T7" fmla="*/ 343 h 1630"/>
                <a:gd name="T8" fmla="*/ 132 w 1582"/>
                <a:gd name="T9" fmla="*/ 0 h 1630"/>
                <a:gd name="T10" fmla="*/ 105 w 1582"/>
                <a:gd name="T11" fmla="*/ 261 h 1630"/>
                <a:gd name="T12" fmla="*/ 155 w 1582"/>
                <a:gd name="T13" fmla="*/ 344 h 1630"/>
                <a:gd name="T14" fmla="*/ 69 w 1582"/>
                <a:gd name="T15" fmla="*/ 588 h 1630"/>
                <a:gd name="T16" fmla="*/ 69 w 1582"/>
                <a:gd name="T17" fmla="*/ 700 h 1630"/>
                <a:gd name="T18" fmla="*/ 156 w 1582"/>
                <a:gd name="T19" fmla="*/ 944 h 1630"/>
                <a:gd name="T20" fmla="*/ 5 w 1582"/>
                <a:gd name="T21" fmla="*/ 1117 h 1630"/>
                <a:gd name="T22" fmla="*/ 232 w 1582"/>
                <a:gd name="T23" fmla="*/ 1242 h 1630"/>
                <a:gd name="T24" fmla="*/ 23 w 1582"/>
                <a:gd name="T25" fmla="*/ 1425 h 1630"/>
                <a:gd name="T26" fmla="*/ 215 w 1582"/>
                <a:gd name="T27" fmla="*/ 1600 h 1630"/>
                <a:gd name="T28" fmla="*/ 646 w 1582"/>
                <a:gd name="T29" fmla="*/ 1271 h 1630"/>
                <a:gd name="T30" fmla="*/ 931 w 1582"/>
                <a:gd name="T31" fmla="*/ 1315 h 1630"/>
                <a:gd name="T32" fmla="*/ 1491 w 1582"/>
                <a:gd name="T33" fmla="*/ 1603 h 1630"/>
                <a:gd name="T34" fmla="*/ 1534 w 1582"/>
                <a:gd name="T35" fmla="*/ 1453 h 1630"/>
                <a:gd name="T36" fmla="*/ 1428 w 1582"/>
                <a:gd name="T37" fmla="*/ 1315 h 1630"/>
                <a:gd name="T38" fmla="*/ 1572 w 1582"/>
                <a:gd name="T39" fmla="*/ 1251 h 1630"/>
                <a:gd name="T40" fmla="*/ 1326 w 1582"/>
                <a:gd name="T41" fmla="*/ 1070 h 1630"/>
                <a:gd name="T42" fmla="*/ 1582 w 1582"/>
                <a:gd name="T43" fmla="*/ 1059 h 1630"/>
                <a:gd name="T44" fmla="*/ 1254 w 1582"/>
                <a:gd name="T45" fmla="*/ 925 h 1630"/>
                <a:gd name="T46" fmla="*/ 1582 w 1582"/>
                <a:gd name="T47" fmla="*/ 823 h 1630"/>
                <a:gd name="T48" fmla="*/ 1239 w 1582"/>
                <a:gd name="T49" fmla="*/ 710 h 1630"/>
                <a:gd name="T50" fmla="*/ 1582 w 1582"/>
                <a:gd name="T51" fmla="*/ 586 h 1630"/>
                <a:gd name="T52" fmla="*/ 1335 w 1582"/>
                <a:gd name="T53" fmla="*/ 554 h 1630"/>
                <a:gd name="T54" fmla="*/ 1559 w 1582"/>
                <a:gd name="T55" fmla="*/ 398 h 1630"/>
                <a:gd name="T56" fmla="*/ 1448 w 1582"/>
                <a:gd name="T57" fmla="*/ 286 h 1630"/>
                <a:gd name="T58" fmla="*/ 1508 w 1582"/>
                <a:gd name="T59" fmla="*/ 131 h 1630"/>
                <a:gd name="T60" fmla="*/ 1529 w 1582"/>
                <a:gd name="T61" fmla="*/ 1525 h 1630"/>
                <a:gd name="T62" fmla="*/ 1513 w 1582"/>
                <a:gd name="T63" fmla="*/ 1264 h 1630"/>
                <a:gd name="T64" fmla="*/ 1493 w 1582"/>
                <a:gd name="T65" fmla="*/ 1264 h 1630"/>
                <a:gd name="T66" fmla="*/ 1477 w 1582"/>
                <a:gd name="T67" fmla="*/ 1052 h 1630"/>
                <a:gd name="T68" fmla="*/ 1497 w 1582"/>
                <a:gd name="T69" fmla="*/ 841 h 1630"/>
                <a:gd name="T70" fmla="*/ 1525 w 1582"/>
                <a:gd name="T71" fmla="*/ 593 h 1630"/>
                <a:gd name="T72" fmla="*/ 1525 w 1582"/>
                <a:gd name="T73" fmla="*/ 328 h 1630"/>
                <a:gd name="T74" fmla="*/ 1503 w 1582"/>
                <a:gd name="T75" fmla="*/ 315 h 1630"/>
                <a:gd name="T76" fmla="*/ 400 w 1582"/>
                <a:gd name="T77" fmla="*/ 644 h 1630"/>
                <a:gd name="T78" fmla="*/ 501 w 1582"/>
                <a:gd name="T79" fmla="*/ 807 h 1630"/>
                <a:gd name="T80" fmla="*/ 659 w 1582"/>
                <a:gd name="T81" fmla="*/ 807 h 1630"/>
                <a:gd name="T82" fmla="*/ 508 w 1582"/>
                <a:gd name="T83" fmla="*/ 846 h 1630"/>
                <a:gd name="T84" fmla="*/ 642 w 1582"/>
                <a:gd name="T85" fmla="*/ 524 h 1630"/>
                <a:gd name="T86" fmla="*/ 508 w 1582"/>
                <a:gd name="T87" fmla="*/ 443 h 1630"/>
                <a:gd name="T88" fmla="*/ 53 w 1582"/>
                <a:gd name="T89" fmla="*/ 131 h 1630"/>
                <a:gd name="T90" fmla="*/ 208 w 1582"/>
                <a:gd name="T91" fmla="*/ 108 h 1630"/>
                <a:gd name="T92" fmla="*/ 76 w 1582"/>
                <a:gd name="T93" fmla="*/ 529 h 1630"/>
                <a:gd name="T94" fmla="*/ 169 w 1582"/>
                <a:gd name="T95" fmla="*/ 404 h 1630"/>
                <a:gd name="T96" fmla="*/ 250 w 1582"/>
                <a:gd name="T97" fmla="*/ 530 h 1630"/>
                <a:gd name="T98" fmla="*/ 63 w 1582"/>
                <a:gd name="T99" fmla="*/ 852 h 1630"/>
                <a:gd name="T100" fmla="*/ 188 w 1582"/>
                <a:gd name="T101" fmla="*/ 759 h 1630"/>
                <a:gd name="T102" fmla="*/ 450 w 1582"/>
                <a:gd name="T103" fmla="*/ 841 h 1630"/>
                <a:gd name="T104" fmla="*/ 56 w 1582"/>
                <a:gd name="T105" fmla="*/ 1180 h 1630"/>
                <a:gd name="T106" fmla="*/ 198 w 1582"/>
                <a:gd name="T107" fmla="*/ 1113 h 1630"/>
                <a:gd name="T108" fmla="*/ 94 w 1582"/>
                <a:gd name="T109" fmla="*/ 1568 h 1630"/>
                <a:gd name="T110" fmla="*/ 147 w 1582"/>
                <a:gd name="T111" fmla="*/ 1421 h 1630"/>
                <a:gd name="T112" fmla="*/ 132 w 1582"/>
                <a:gd name="T113" fmla="*/ 1577 h 1630"/>
                <a:gd name="T114" fmla="*/ 543 w 1582"/>
                <a:gd name="T115" fmla="*/ 1088 h 1630"/>
                <a:gd name="T116" fmla="*/ 636 w 1582"/>
                <a:gd name="T117" fmla="*/ 1213 h 1630"/>
                <a:gd name="T118" fmla="*/ 545 w 1582"/>
                <a:gd name="T119" fmla="*/ 1031 h 1630"/>
                <a:gd name="T120" fmla="*/ 703 w 1582"/>
                <a:gd name="T121" fmla="*/ 863 h 1630"/>
                <a:gd name="T122" fmla="*/ 909 w 1582"/>
                <a:gd name="T123" fmla="*/ 346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2" h="1630">
                  <a:moveTo>
                    <a:pt x="1055" y="447"/>
                  </a:moveTo>
                  <a:lnTo>
                    <a:pt x="1055" y="447"/>
                  </a:lnTo>
                  <a:lnTo>
                    <a:pt x="1060" y="447"/>
                  </a:lnTo>
                  <a:lnTo>
                    <a:pt x="1065" y="445"/>
                  </a:lnTo>
                  <a:lnTo>
                    <a:pt x="1069" y="443"/>
                  </a:lnTo>
                  <a:lnTo>
                    <a:pt x="1073" y="439"/>
                  </a:lnTo>
                  <a:lnTo>
                    <a:pt x="1382" y="131"/>
                  </a:lnTo>
                  <a:lnTo>
                    <a:pt x="1428" y="131"/>
                  </a:lnTo>
                  <a:lnTo>
                    <a:pt x="1428" y="131"/>
                  </a:lnTo>
                  <a:lnTo>
                    <a:pt x="1434" y="142"/>
                  </a:lnTo>
                  <a:lnTo>
                    <a:pt x="1440" y="152"/>
                  </a:lnTo>
                  <a:lnTo>
                    <a:pt x="1448" y="161"/>
                  </a:lnTo>
                  <a:lnTo>
                    <a:pt x="1457" y="169"/>
                  </a:lnTo>
                  <a:lnTo>
                    <a:pt x="1468" y="175"/>
                  </a:lnTo>
                  <a:lnTo>
                    <a:pt x="1479" y="180"/>
                  </a:lnTo>
                  <a:lnTo>
                    <a:pt x="1491" y="183"/>
                  </a:lnTo>
                  <a:lnTo>
                    <a:pt x="1503" y="184"/>
                  </a:lnTo>
                  <a:lnTo>
                    <a:pt x="1503" y="184"/>
                  </a:lnTo>
                  <a:lnTo>
                    <a:pt x="1511" y="184"/>
                  </a:lnTo>
                  <a:lnTo>
                    <a:pt x="1518" y="183"/>
                  </a:lnTo>
                  <a:lnTo>
                    <a:pt x="1526" y="181"/>
                  </a:lnTo>
                  <a:lnTo>
                    <a:pt x="1534" y="177"/>
                  </a:lnTo>
                  <a:lnTo>
                    <a:pt x="1540" y="174"/>
                  </a:lnTo>
                  <a:lnTo>
                    <a:pt x="1547" y="171"/>
                  </a:lnTo>
                  <a:lnTo>
                    <a:pt x="1553" y="167"/>
                  </a:lnTo>
                  <a:lnTo>
                    <a:pt x="1559" y="161"/>
                  </a:lnTo>
                  <a:lnTo>
                    <a:pt x="1564" y="156"/>
                  </a:lnTo>
                  <a:lnTo>
                    <a:pt x="1569" y="149"/>
                  </a:lnTo>
                  <a:lnTo>
                    <a:pt x="1572" y="142"/>
                  </a:lnTo>
                  <a:lnTo>
                    <a:pt x="1575" y="136"/>
                  </a:lnTo>
                  <a:lnTo>
                    <a:pt x="1579" y="128"/>
                  </a:lnTo>
                  <a:lnTo>
                    <a:pt x="1581" y="120"/>
                  </a:lnTo>
                  <a:lnTo>
                    <a:pt x="1582" y="113"/>
                  </a:lnTo>
                  <a:lnTo>
                    <a:pt x="1582" y="105"/>
                  </a:lnTo>
                  <a:lnTo>
                    <a:pt x="1582" y="105"/>
                  </a:lnTo>
                  <a:lnTo>
                    <a:pt x="1582" y="97"/>
                  </a:lnTo>
                  <a:lnTo>
                    <a:pt x="1581" y="90"/>
                  </a:lnTo>
                  <a:lnTo>
                    <a:pt x="1579" y="82"/>
                  </a:lnTo>
                  <a:lnTo>
                    <a:pt x="1575" y="74"/>
                  </a:lnTo>
                  <a:lnTo>
                    <a:pt x="1572" y="68"/>
                  </a:lnTo>
                  <a:lnTo>
                    <a:pt x="1569" y="61"/>
                  </a:lnTo>
                  <a:lnTo>
                    <a:pt x="1564" y="55"/>
                  </a:lnTo>
                  <a:lnTo>
                    <a:pt x="1559" y="49"/>
                  </a:lnTo>
                  <a:lnTo>
                    <a:pt x="1553" y="44"/>
                  </a:lnTo>
                  <a:lnTo>
                    <a:pt x="1547" y="39"/>
                  </a:lnTo>
                  <a:lnTo>
                    <a:pt x="1540" y="36"/>
                  </a:lnTo>
                  <a:lnTo>
                    <a:pt x="1534" y="33"/>
                  </a:lnTo>
                  <a:lnTo>
                    <a:pt x="1526" y="30"/>
                  </a:lnTo>
                  <a:lnTo>
                    <a:pt x="1518" y="27"/>
                  </a:lnTo>
                  <a:lnTo>
                    <a:pt x="1511" y="26"/>
                  </a:lnTo>
                  <a:lnTo>
                    <a:pt x="1503" y="26"/>
                  </a:lnTo>
                  <a:lnTo>
                    <a:pt x="1503" y="26"/>
                  </a:lnTo>
                  <a:lnTo>
                    <a:pt x="1491" y="27"/>
                  </a:lnTo>
                  <a:lnTo>
                    <a:pt x="1479" y="31"/>
                  </a:lnTo>
                  <a:lnTo>
                    <a:pt x="1468" y="35"/>
                  </a:lnTo>
                  <a:lnTo>
                    <a:pt x="1457" y="42"/>
                  </a:lnTo>
                  <a:lnTo>
                    <a:pt x="1448" y="49"/>
                  </a:lnTo>
                  <a:lnTo>
                    <a:pt x="1440" y="58"/>
                  </a:lnTo>
                  <a:lnTo>
                    <a:pt x="1434" y="68"/>
                  </a:lnTo>
                  <a:lnTo>
                    <a:pt x="1428" y="79"/>
                  </a:lnTo>
                  <a:lnTo>
                    <a:pt x="1371" y="79"/>
                  </a:lnTo>
                  <a:lnTo>
                    <a:pt x="1371" y="79"/>
                  </a:lnTo>
                  <a:lnTo>
                    <a:pt x="1366" y="79"/>
                  </a:lnTo>
                  <a:lnTo>
                    <a:pt x="1361" y="81"/>
                  </a:lnTo>
                  <a:lnTo>
                    <a:pt x="1357" y="83"/>
                  </a:lnTo>
                  <a:lnTo>
                    <a:pt x="1352" y="87"/>
                  </a:lnTo>
                  <a:lnTo>
                    <a:pt x="1044" y="394"/>
                  </a:lnTo>
                  <a:lnTo>
                    <a:pt x="1002" y="394"/>
                  </a:lnTo>
                  <a:lnTo>
                    <a:pt x="1002" y="368"/>
                  </a:lnTo>
                  <a:lnTo>
                    <a:pt x="1002" y="368"/>
                  </a:lnTo>
                  <a:lnTo>
                    <a:pt x="1002" y="360"/>
                  </a:lnTo>
                  <a:lnTo>
                    <a:pt x="1001" y="353"/>
                  </a:lnTo>
                  <a:lnTo>
                    <a:pt x="999" y="345"/>
                  </a:lnTo>
                  <a:lnTo>
                    <a:pt x="995" y="337"/>
                  </a:lnTo>
                  <a:lnTo>
                    <a:pt x="992" y="331"/>
                  </a:lnTo>
                  <a:lnTo>
                    <a:pt x="989" y="324"/>
                  </a:lnTo>
                  <a:lnTo>
                    <a:pt x="984" y="318"/>
                  </a:lnTo>
                  <a:lnTo>
                    <a:pt x="979" y="312"/>
                  </a:lnTo>
                  <a:lnTo>
                    <a:pt x="973" y="307"/>
                  </a:lnTo>
                  <a:lnTo>
                    <a:pt x="967" y="302"/>
                  </a:lnTo>
                  <a:lnTo>
                    <a:pt x="960" y="299"/>
                  </a:lnTo>
                  <a:lnTo>
                    <a:pt x="954" y="296"/>
                  </a:lnTo>
                  <a:lnTo>
                    <a:pt x="946" y="292"/>
                  </a:lnTo>
                  <a:lnTo>
                    <a:pt x="938" y="290"/>
                  </a:lnTo>
                  <a:lnTo>
                    <a:pt x="931" y="289"/>
                  </a:lnTo>
                  <a:lnTo>
                    <a:pt x="923" y="289"/>
                  </a:lnTo>
                  <a:lnTo>
                    <a:pt x="923" y="289"/>
                  </a:lnTo>
                  <a:lnTo>
                    <a:pt x="915" y="289"/>
                  </a:lnTo>
                  <a:lnTo>
                    <a:pt x="907" y="290"/>
                  </a:lnTo>
                  <a:lnTo>
                    <a:pt x="900" y="292"/>
                  </a:lnTo>
                  <a:lnTo>
                    <a:pt x="892" y="296"/>
                  </a:lnTo>
                  <a:lnTo>
                    <a:pt x="885" y="299"/>
                  </a:lnTo>
                  <a:lnTo>
                    <a:pt x="879" y="302"/>
                  </a:lnTo>
                  <a:lnTo>
                    <a:pt x="872" y="307"/>
                  </a:lnTo>
                  <a:lnTo>
                    <a:pt x="867" y="312"/>
                  </a:lnTo>
                  <a:lnTo>
                    <a:pt x="861" y="318"/>
                  </a:lnTo>
                  <a:lnTo>
                    <a:pt x="857" y="324"/>
                  </a:lnTo>
                  <a:lnTo>
                    <a:pt x="854" y="331"/>
                  </a:lnTo>
                  <a:lnTo>
                    <a:pt x="850" y="337"/>
                  </a:lnTo>
                  <a:lnTo>
                    <a:pt x="847" y="345"/>
                  </a:lnTo>
                  <a:lnTo>
                    <a:pt x="845" y="353"/>
                  </a:lnTo>
                  <a:lnTo>
                    <a:pt x="844" y="360"/>
                  </a:lnTo>
                  <a:lnTo>
                    <a:pt x="844" y="368"/>
                  </a:lnTo>
                  <a:lnTo>
                    <a:pt x="844" y="447"/>
                  </a:lnTo>
                  <a:lnTo>
                    <a:pt x="710" y="447"/>
                  </a:lnTo>
                  <a:lnTo>
                    <a:pt x="710" y="447"/>
                  </a:lnTo>
                  <a:lnTo>
                    <a:pt x="706" y="436"/>
                  </a:lnTo>
                  <a:lnTo>
                    <a:pt x="703" y="425"/>
                  </a:lnTo>
                  <a:lnTo>
                    <a:pt x="699" y="415"/>
                  </a:lnTo>
                  <a:lnTo>
                    <a:pt x="693" y="405"/>
                  </a:lnTo>
                  <a:lnTo>
                    <a:pt x="687" y="395"/>
                  </a:lnTo>
                  <a:lnTo>
                    <a:pt x="680" y="388"/>
                  </a:lnTo>
                  <a:lnTo>
                    <a:pt x="672" y="379"/>
                  </a:lnTo>
                  <a:lnTo>
                    <a:pt x="664" y="371"/>
                  </a:lnTo>
                  <a:lnTo>
                    <a:pt x="655" y="365"/>
                  </a:lnTo>
                  <a:lnTo>
                    <a:pt x="646" y="359"/>
                  </a:lnTo>
                  <a:lnTo>
                    <a:pt x="636" y="354"/>
                  </a:lnTo>
                  <a:lnTo>
                    <a:pt x="625" y="349"/>
                  </a:lnTo>
                  <a:lnTo>
                    <a:pt x="614" y="346"/>
                  </a:lnTo>
                  <a:lnTo>
                    <a:pt x="603" y="344"/>
                  </a:lnTo>
                  <a:lnTo>
                    <a:pt x="592" y="342"/>
                  </a:lnTo>
                  <a:lnTo>
                    <a:pt x="580" y="342"/>
                  </a:lnTo>
                  <a:lnTo>
                    <a:pt x="580" y="342"/>
                  </a:lnTo>
                  <a:lnTo>
                    <a:pt x="568" y="343"/>
                  </a:lnTo>
                  <a:lnTo>
                    <a:pt x="556" y="344"/>
                  </a:lnTo>
                  <a:lnTo>
                    <a:pt x="545" y="347"/>
                  </a:lnTo>
                  <a:lnTo>
                    <a:pt x="533" y="351"/>
                  </a:lnTo>
                  <a:lnTo>
                    <a:pt x="523" y="355"/>
                  </a:lnTo>
                  <a:lnTo>
                    <a:pt x="513" y="360"/>
                  </a:lnTo>
                  <a:lnTo>
                    <a:pt x="503" y="367"/>
                  </a:lnTo>
                  <a:lnTo>
                    <a:pt x="494" y="375"/>
                  </a:lnTo>
                  <a:lnTo>
                    <a:pt x="250" y="188"/>
                  </a:lnTo>
                  <a:lnTo>
                    <a:pt x="250" y="188"/>
                  </a:lnTo>
                  <a:lnTo>
                    <a:pt x="256" y="175"/>
                  </a:lnTo>
                  <a:lnTo>
                    <a:pt x="260" y="161"/>
                  </a:lnTo>
                  <a:lnTo>
                    <a:pt x="263" y="147"/>
                  </a:lnTo>
                  <a:lnTo>
                    <a:pt x="264" y="131"/>
                  </a:lnTo>
                  <a:lnTo>
                    <a:pt x="264" y="131"/>
                  </a:lnTo>
                  <a:lnTo>
                    <a:pt x="263" y="118"/>
                  </a:lnTo>
                  <a:lnTo>
                    <a:pt x="261" y="105"/>
                  </a:lnTo>
                  <a:lnTo>
                    <a:pt x="258" y="92"/>
                  </a:lnTo>
                  <a:lnTo>
                    <a:pt x="254" y="80"/>
                  </a:lnTo>
                  <a:lnTo>
                    <a:pt x="247" y="69"/>
                  </a:lnTo>
                  <a:lnTo>
                    <a:pt x="241" y="58"/>
                  </a:lnTo>
                  <a:lnTo>
                    <a:pt x="234" y="48"/>
                  </a:lnTo>
                  <a:lnTo>
                    <a:pt x="225" y="38"/>
                  </a:lnTo>
                  <a:lnTo>
                    <a:pt x="215" y="30"/>
                  </a:lnTo>
                  <a:lnTo>
                    <a:pt x="205" y="23"/>
                  </a:lnTo>
                  <a:lnTo>
                    <a:pt x="194" y="16"/>
                  </a:lnTo>
                  <a:lnTo>
                    <a:pt x="183" y="10"/>
                  </a:lnTo>
                  <a:lnTo>
                    <a:pt x="171" y="5"/>
                  </a:lnTo>
                  <a:lnTo>
                    <a:pt x="158" y="2"/>
                  </a:lnTo>
                  <a:lnTo>
                    <a:pt x="145" y="1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19" y="1"/>
                  </a:lnTo>
                  <a:lnTo>
                    <a:pt x="105" y="2"/>
                  </a:lnTo>
                  <a:lnTo>
                    <a:pt x="92" y="5"/>
                  </a:lnTo>
                  <a:lnTo>
                    <a:pt x="80" y="10"/>
                  </a:lnTo>
                  <a:lnTo>
                    <a:pt x="69" y="16"/>
                  </a:lnTo>
                  <a:lnTo>
                    <a:pt x="58" y="23"/>
                  </a:lnTo>
                  <a:lnTo>
                    <a:pt x="48" y="30"/>
                  </a:lnTo>
                  <a:lnTo>
                    <a:pt x="38" y="38"/>
                  </a:lnTo>
                  <a:lnTo>
                    <a:pt x="30" y="48"/>
                  </a:lnTo>
                  <a:lnTo>
                    <a:pt x="23" y="58"/>
                  </a:lnTo>
                  <a:lnTo>
                    <a:pt x="16" y="69"/>
                  </a:lnTo>
                  <a:lnTo>
                    <a:pt x="10" y="80"/>
                  </a:lnTo>
                  <a:lnTo>
                    <a:pt x="5" y="92"/>
                  </a:lnTo>
                  <a:lnTo>
                    <a:pt x="2" y="105"/>
                  </a:lnTo>
                  <a:lnTo>
                    <a:pt x="1" y="118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1" y="145"/>
                  </a:lnTo>
                  <a:lnTo>
                    <a:pt x="2" y="158"/>
                  </a:lnTo>
                  <a:lnTo>
                    <a:pt x="5" y="171"/>
                  </a:lnTo>
                  <a:lnTo>
                    <a:pt x="10" y="183"/>
                  </a:lnTo>
                  <a:lnTo>
                    <a:pt x="16" y="194"/>
                  </a:lnTo>
                  <a:lnTo>
                    <a:pt x="23" y="205"/>
                  </a:lnTo>
                  <a:lnTo>
                    <a:pt x="30" y="215"/>
                  </a:lnTo>
                  <a:lnTo>
                    <a:pt x="38" y="225"/>
                  </a:lnTo>
                  <a:lnTo>
                    <a:pt x="48" y="233"/>
                  </a:lnTo>
                  <a:lnTo>
                    <a:pt x="58" y="240"/>
                  </a:lnTo>
                  <a:lnTo>
                    <a:pt x="69" y="246"/>
                  </a:lnTo>
                  <a:lnTo>
                    <a:pt x="80" y="253"/>
                  </a:lnTo>
                  <a:lnTo>
                    <a:pt x="92" y="257"/>
                  </a:lnTo>
                  <a:lnTo>
                    <a:pt x="105" y="261"/>
                  </a:lnTo>
                  <a:lnTo>
                    <a:pt x="119" y="262"/>
                  </a:lnTo>
                  <a:lnTo>
                    <a:pt x="132" y="263"/>
                  </a:lnTo>
                  <a:lnTo>
                    <a:pt x="132" y="263"/>
                  </a:lnTo>
                  <a:lnTo>
                    <a:pt x="144" y="262"/>
                  </a:lnTo>
                  <a:lnTo>
                    <a:pt x="156" y="261"/>
                  </a:lnTo>
                  <a:lnTo>
                    <a:pt x="167" y="257"/>
                  </a:lnTo>
                  <a:lnTo>
                    <a:pt x="179" y="254"/>
                  </a:lnTo>
                  <a:lnTo>
                    <a:pt x="189" y="250"/>
                  </a:lnTo>
                  <a:lnTo>
                    <a:pt x="199" y="244"/>
                  </a:lnTo>
                  <a:lnTo>
                    <a:pt x="209" y="238"/>
                  </a:lnTo>
                  <a:lnTo>
                    <a:pt x="218" y="230"/>
                  </a:lnTo>
                  <a:lnTo>
                    <a:pt x="461" y="416"/>
                  </a:lnTo>
                  <a:lnTo>
                    <a:pt x="461" y="416"/>
                  </a:lnTo>
                  <a:lnTo>
                    <a:pt x="456" y="432"/>
                  </a:lnTo>
                  <a:lnTo>
                    <a:pt x="450" y="447"/>
                  </a:lnTo>
                  <a:lnTo>
                    <a:pt x="261" y="447"/>
                  </a:lnTo>
                  <a:lnTo>
                    <a:pt x="261" y="447"/>
                  </a:lnTo>
                  <a:lnTo>
                    <a:pt x="258" y="436"/>
                  </a:lnTo>
                  <a:lnTo>
                    <a:pt x="255" y="425"/>
                  </a:lnTo>
                  <a:lnTo>
                    <a:pt x="250" y="415"/>
                  </a:lnTo>
                  <a:lnTo>
                    <a:pt x="245" y="405"/>
                  </a:lnTo>
                  <a:lnTo>
                    <a:pt x="238" y="395"/>
                  </a:lnTo>
                  <a:lnTo>
                    <a:pt x="232" y="388"/>
                  </a:lnTo>
                  <a:lnTo>
                    <a:pt x="224" y="379"/>
                  </a:lnTo>
                  <a:lnTo>
                    <a:pt x="215" y="371"/>
                  </a:lnTo>
                  <a:lnTo>
                    <a:pt x="207" y="365"/>
                  </a:lnTo>
                  <a:lnTo>
                    <a:pt x="198" y="359"/>
                  </a:lnTo>
                  <a:lnTo>
                    <a:pt x="188" y="354"/>
                  </a:lnTo>
                  <a:lnTo>
                    <a:pt x="177" y="349"/>
                  </a:lnTo>
                  <a:lnTo>
                    <a:pt x="166" y="346"/>
                  </a:lnTo>
                  <a:lnTo>
                    <a:pt x="155" y="344"/>
                  </a:lnTo>
                  <a:lnTo>
                    <a:pt x="144" y="342"/>
                  </a:lnTo>
                  <a:lnTo>
                    <a:pt x="132" y="342"/>
                  </a:lnTo>
                  <a:lnTo>
                    <a:pt x="132" y="342"/>
                  </a:lnTo>
                  <a:lnTo>
                    <a:pt x="119" y="343"/>
                  </a:lnTo>
                  <a:lnTo>
                    <a:pt x="105" y="344"/>
                  </a:lnTo>
                  <a:lnTo>
                    <a:pt x="92" y="347"/>
                  </a:lnTo>
                  <a:lnTo>
                    <a:pt x="80" y="352"/>
                  </a:lnTo>
                  <a:lnTo>
                    <a:pt x="69" y="358"/>
                  </a:lnTo>
                  <a:lnTo>
                    <a:pt x="58" y="365"/>
                  </a:lnTo>
                  <a:lnTo>
                    <a:pt x="48" y="371"/>
                  </a:lnTo>
                  <a:lnTo>
                    <a:pt x="38" y="380"/>
                  </a:lnTo>
                  <a:lnTo>
                    <a:pt x="30" y="390"/>
                  </a:lnTo>
                  <a:lnTo>
                    <a:pt x="23" y="400"/>
                  </a:lnTo>
                  <a:lnTo>
                    <a:pt x="16" y="411"/>
                  </a:lnTo>
                  <a:lnTo>
                    <a:pt x="10" y="422"/>
                  </a:lnTo>
                  <a:lnTo>
                    <a:pt x="5" y="434"/>
                  </a:lnTo>
                  <a:lnTo>
                    <a:pt x="2" y="447"/>
                  </a:lnTo>
                  <a:lnTo>
                    <a:pt x="1" y="460"/>
                  </a:lnTo>
                  <a:lnTo>
                    <a:pt x="0" y="473"/>
                  </a:lnTo>
                  <a:lnTo>
                    <a:pt x="0" y="473"/>
                  </a:lnTo>
                  <a:lnTo>
                    <a:pt x="1" y="486"/>
                  </a:lnTo>
                  <a:lnTo>
                    <a:pt x="2" y="500"/>
                  </a:lnTo>
                  <a:lnTo>
                    <a:pt x="5" y="513"/>
                  </a:lnTo>
                  <a:lnTo>
                    <a:pt x="10" y="525"/>
                  </a:lnTo>
                  <a:lnTo>
                    <a:pt x="16" y="536"/>
                  </a:lnTo>
                  <a:lnTo>
                    <a:pt x="23" y="547"/>
                  </a:lnTo>
                  <a:lnTo>
                    <a:pt x="30" y="556"/>
                  </a:lnTo>
                  <a:lnTo>
                    <a:pt x="38" y="566"/>
                  </a:lnTo>
                  <a:lnTo>
                    <a:pt x="48" y="575"/>
                  </a:lnTo>
                  <a:lnTo>
                    <a:pt x="58" y="582"/>
                  </a:lnTo>
                  <a:lnTo>
                    <a:pt x="69" y="588"/>
                  </a:lnTo>
                  <a:lnTo>
                    <a:pt x="80" y="595"/>
                  </a:lnTo>
                  <a:lnTo>
                    <a:pt x="92" y="599"/>
                  </a:lnTo>
                  <a:lnTo>
                    <a:pt x="105" y="602"/>
                  </a:lnTo>
                  <a:lnTo>
                    <a:pt x="119" y="604"/>
                  </a:lnTo>
                  <a:lnTo>
                    <a:pt x="132" y="605"/>
                  </a:lnTo>
                  <a:lnTo>
                    <a:pt x="132" y="605"/>
                  </a:lnTo>
                  <a:lnTo>
                    <a:pt x="144" y="604"/>
                  </a:lnTo>
                  <a:lnTo>
                    <a:pt x="156" y="602"/>
                  </a:lnTo>
                  <a:lnTo>
                    <a:pt x="167" y="599"/>
                  </a:lnTo>
                  <a:lnTo>
                    <a:pt x="179" y="596"/>
                  </a:lnTo>
                  <a:lnTo>
                    <a:pt x="189" y="592"/>
                  </a:lnTo>
                  <a:lnTo>
                    <a:pt x="199" y="586"/>
                  </a:lnTo>
                  <a:lnTo>
                    <a:pt x="209" y="579"/>
                  </a:lnTo>
                  <a:lnTo>
                    <a:pt x="218" y="572"/>
                  </a:lnTo>
                  <a:lnTo>
                    <a:pt x="312" y="644"/>
                  </a:lnTo>
                  <a:lnTo>
                    <a:pt x="218" y="716"/>
                  </a:lnTo>
                  <a:lnTo>
                    <a:pt x="218" y="716"/>
                  </a:lnTo>
                  <a:lnTo>
                    <a:pt x="209" y="709"/>
                  </a:lnTo>
                  <a:lnTo>
                    <a:pt x="199" y="702"/>
                  </a:lnTo>
                  <a:lnTo>
                    <a:pt x="189" y="697"/>
                  </a:lnTo>
                  <a:lnTo>
                    <a:pt x="179" y="692"/>
                  </a:lnTo>
                  <a:lnTo>
                    <a:pt x="167" y="689"/>
                  </a:lnTo>
                  <a:lnTo>
                    <a:pt x="156" y="686"/>
                  </a:lnTo>
                  <a:lnTo>
                    <a:pt x="144" y="685"/>
                  </a:lnTo>
                  <a:lnTo>
                    <a:pt x="132" y="684"/>
                  </a:lnTo>
                  <a:lnTo>
                    <a:pt x="132" y="684"/>
                  </a:lnTo>
                  <a:lnTo>
                    <a:pt x="119" y="685"/>
                  </a:lnTo>
                  <a:lnTo>
                    <a:pt x="105" y="686"/>
                  </a:lnTo>
                  <a:lnTo>
                    <a:pt x="92" y="689"/>
                  </a:lnTo>
                  <a:lnTo>
                    <a:pt x="80" y="693"/>
                  </a:lnTo>
                  <a:lnTo>
                    <a:pt x="69" y="700"/>
                  </a:lnTo>
                  <a:lnTo>
                    <a:pt x="58" y="707"/>
                  </a:lnTo>
                  <a:lnTo>
                    <a:pt x="48" y="713"/>
                  </a:lnTo>
                  <a:lnTo>
                    <a:pt x="38" y="722"/>
                  </a:lnTo>
                  <a:lnTo>
                    <a:pt x="30" y="732"/>
                  </a:lnTo>
                  <a:lnTo>
                    <a:pt x="23" y="742"/>
                  </a:lnTo>
                  <a:lnTo>
                    <a:pt x="16" y="753"/>
                  </a:lnTo>
                  <a:lnTo>
                    <a:pt x="10" y="764"/>
                  </a:lnTo>
                  <a:lnTo>
                    <a:pt x="5" y="776"/>
                  </a:lnTo>
                  <a:lnTo>
                    <a:pt x="2" y="789"/>
                  </a:lnTo>
                  <a:lnTo>
                    <a:pt x="1" y="802"/>
                  </a:lnTo>
                  <a:lnTo>
                    <a:pt x="0" y="815"/>
                  </a:lnTo>
                  <a:lnTo>
                    <a:pt x="0" y="815"/>
                  </a:lnTo>
                  <a:lnTo>
                    <a:pt x="1" y="828"/>
                  </a:lnTo>
                  <a:lnTo>
                    <a:pt x="2" y="841"/>
                  </a:lnTo>
                  <a:lnTo>
                    <a:pt x="5" y="854"/>
                  </a:lnTo>
                  <a:lnTo>
                    <a:pt x="10" y="866"/>
                  </a:lnTo>
                  <a:lnTo>
                    <a:pt x="16" y="877"/>
                  </a:lnTo>
                  <a:lnTo>
                    <a:pt x="23" y="888"/>
                  </a:lnTo>
                  <a:lnTo>
                    <a:pt x="30" y="898"/>
                  </a:lnTo>
                  <a:lnTo>
                    <a:pt x="38" y="908"/>
                  </a:lnTo>
                  <a:lnTo>
                    <a:pt x="48" y="917"/>
                  </a:lnTo>
                  <a:lnTo>
                    <a:pt x="58" y="923"/>
                  </a:lnTo>
                  <a:lnTo>
                    <a:pt x="69" y="930"/>
                  </a:lnTo>
                  <a:lnTo>
                    <a:pt x="80" y="937"/>
                  </a:lnTo>
                  <a:lnTo>
                    <a:pt x="92" y="941"/>
                  </a:lnTo>
                  <a:lnTo>
                    <a:pt x="105" y="944"/>
                  </a:lnTo>
                  <a:lnTo>
                    <a:pt x="119" y="945"/>
                  </a:lnTo>
                  <a:lnTo>
                    <a:pt x="132" y="946"/>
                  </a:lnTo>
                  <a:lnTo>
                    <a:pt x="132" y="946"/>
                  </a:lnTo>
                  <a:lnTo>
                    <a:pt x="144" y="945"/>
                  </a:lnTo>
                  <a:lnTo>
                    <a:pt x="156" y="944"/>
                  </a:lnTo>
                  <a:lnTo>
                    <a:pt x="167" y="941"/>
                  </a:lnTo>
                  <a:lnTo>
                    <a:pt x="179" y="938"/>
                  </a:lnTo>
                  <a:lnTo>
                    <a:pt x="189" y="933"/>
                  </a:lnTo>
                  <a:lnTo>
                    <a:pt x="199" y="928"/>
                  </a:lnTo>
                  <a:lnTo>
                    <a:pt x="209" y="921"/>
                  </a:lnTo>
                  <a:lnTo>
                    <a:pt x="218" y="914"/>
                  </a:lnTo>
                  <a:lnTo>
                    <a:pt x="312" y="986"/>
                  </a:lnTo>
                  <a:lnTo>
                    <a:pt x="218" y="1058"/>
                  </a:lnTo>
                  <a:lnTo>
                    <a:pt x="218" y="1058"/>
                  </a:lnTo>
                  <a:lnTo>
                    <a:pt x="209" y="1051"/>
                  </a:lnTo>
                  <a:lnTo>
                    <a:pt x="199" y="1044"/>
                  </a:lnTo>
                  <a:lnTo>
                    <a:pt x="189" y="1038"/>
                  </a:lnTo>
                  <a:lnTo>
                    <a:pt x="179" y="1034"/>
                  </a:lnTo>
                  <a:lnTo>
                    <a:pt x="167" y="1031"/>
                  </a:lnTo>
                  <a:lnTo>
                    <a:pt x="156" y="1028"/>
                  </a:lnTo>
                  <a:lnTo>
                    <a:pt x="144" y="1026"/>
                  </a:lnTo>
                  <a:lnTo>
                    <a:pt x="132" y="1025"/>
                  </a:lnTo>
                  <a:lnTo>
                    <a:pt x="132" y="1025"/>
                  </a:lnTo>
                  <a:lnTo>
                    <a:pt x="119" y="1026"/>
                  </a:lnTo>
                  <a:lnTo>
                    <a:pt x="105" y="1028"/>
                  </a:lnTo>
                  <a:lnTo>
                    <a:pt x="92" y="1031"/>
                  </a:lnTo>
                  <a:lnTo>
                    <a:pt x="80" y="1035"/>
                  </a:lnTo>
                  <a:lnTo>
                    <a:pt x="69" y="1042"/>
                  </a:lnTo>
                  <a:lnTo>
                    <a:pt x="58" y="1048"/>
                  </a:lnTo>
                  <a:lnTo>
                    <a:pt x="48" y="1055"/>
                  </a:lnTo>
                  <a:lnTo>
                    <a:pt x="38" y="1064"/>
                  </a:lnTo>
                  <a:lnTo>
                    <a:pt x="30" y="1074"/>
                  </a:lnTo>
                  <a:lnTo>
                    <a:pt x="23" y="1083"/>
                  </a:lnTo>
                  <a:lnTo>
                    <a:pt x="16" y="1094"/>
                  </a:lnTo>
                  <a:lnTo>
                    <a:pt x="10" y="1105"/>
                  </a:lnTo>
                  <a:lnTo>
                    <a:pt x="5" y="1117"/>
                  </a:lnTo>
                  <a:lnTo>
                    <a:pt x="2" y="1130"/>
                  </a:lnTo>
                  <a:lnTo>
                    <a:pt x="1" y="1144"/>
                  </a:lnTo>
                  <a:lnTo>
                    <a:pt x="0" y="1157"/>
                  </a:lnTo>
                  <a:lnTo>
                    <a:pt x="0" y="1157"/>
                  </a:lnTo>
                  <a:lnTo>
                    <a:pt x="1" y="1170"/>
                  </a:lnTo>
                  <a:lnTo>
                    <a:pt x="2" y="1183"/>
                  </a:lnTo>
                  <a:lnTo>
                    <a:pt x="5" y="1196"/>
                  </a:lnTo>
                  <a:lnTo>
                    <a:pt x="10" y="1208"/>
                  </a:lnTo>
                  <a:lnTo>
                    <a:pt x="16" y="1219"/>
                  </a:lnTo>
                  <a:lnTo>
                    <a:pt x="23" y="1230"/>
                  </a:lnTo>
                  <a:lnTo>
                    <a:pt x="30" y="1240"/>
                  </a:lnTo>
                  <a:lnTo>
                    <a:pt x="38" y="1250"/>
                  </a:lnTo>
                  <a:lnTo>
                    <a:pt x="48" y="1259"/>
                  </a:lnTo>
                  <a:lnTo>
                    <a:pt x="58" y="1265"/>
                  </a:lnTo>
                  <a:lnTo>
                    <a:pt x="69" y="1272"/>
                  </a:lnTo>
                  <a:lnTo>
                    <a:pt x="80" y="1278"/>
                  </a:lnTo>
                  <a:lnTo>
                    <a:pt x="92" y="1283"/>
                  </a:lnTo>
                  <a:lnTo>
                    <a:pt x="105" y="1286"/>
                  </a:lnTo>
                  <a:lnTo>
                    <a:pt x="119" y="1287"/>
                  </a:lnTo>
                  <a:lnTo>
                    <a:pt x="132" y="1288"/>
                  </a:lnTo>
                  <a:lnTo>
                    <a:pt x="132" y="1288"/>
                  </a:lnTo>
                  <a:lnTo>
                    <a:pt x="144" y="1288"/>
                  </a:lnTo>
                  <a:lnTo>
                    <a:pt x="155" y="1286"/>
                  </a:lnTo>
                  <a:lnTo>
                    <a:pt x="166" y="1284"/>
                  </a:lnTo>
                  <a:lnTo>
                    <a:pt x="177" y="1281"/>
                  </a:lnTo>
                  <a:lnTo>
                    <a:pt x="188" y="1276"/>
                  </a:lnTo>
                  <a:lnTo>
                    <a:pt x="198" y="1271"/>
                  </a:lnTo>
                  <a:lnTo>
                    <a:pt x="207" y="1265"/>
                  </a:lnTo>
                  <a:lnTo>
                    <a:pt x="215" y="1259"/>
                  </a:lnTo>
                  <a:lnTo>
                    <a:pt x="224" y="1251"/>
                  </a:lnTo>
                  <a:lnTo>
                    <a:pt x="232" y="1242"/>
                  </a:lnTo>
                  <a:lnTo>
                    <a:pt x="238" y="1235"/>
                  </a:lnTo>
                  <a:lnTo>
                    <a:pt x="245" y="1225"/>
                  </a:lnTo>
                  <a:lnTo>
                    <a:pt x="250" y="1215"/>
                  </a:lnTo>
                  <a:lnTo>
                    <a:pt x="255" y="1205"/>
                  </a:lnTo>
                  <a:lnTo>
                    <a:pt x="258" y="1194"/>
                  </a:lnTo>
                  <a:lnTo>
                    <a:pt x="261" y="1183"/>
                  </a:lnTo>
                  <a:lnTo>
                    <a:pt x="450" y="1183"/>
                  </a:lnTo>
                  <a:lnTo>
                    <a:pt x="450" y="1183"/>
                  </a:lnTo>
                  <a:lnTo>
                    <a:pt x="456" y="1198"/>
                  </a:lnTo>
                  <a:lnTo>
                    <a:pt x="461" y="1214"/>
                  </a:lnTo>
                  <a:lnTo>
                    <a:pt x="218" y="1400"/>
                  </a:lnTo>
                  <a:lnTo>
                    <a:pt x="218" y="1400"/>
                  </a:lnTo>
                  <a:lnTo>
                    <a:pt x="209" y="1392"/>
                  </a:lnTo>
                  <a:lnTo>
                    <a:pt x="199" y="1386"/>
                  </a:lnTo>
                  <a:lnTo>
                    <a:pt x="189" y="1380"/>
                  </a:lnTo>
                  <a:lnTo>
                    <a:pt x="179" y="1376"/>
                  </a:lnTo>
                  <a:lnTo>
                    <a:pt x="167" y="1373"/>
                  </a:lnTo>
                  <a:lnTo>
                    <a:pt x="156" y="1369"/>
                  </a:lnTo>
                  <a:lnTo>
                    <a:pt x="144" y="1368"/>
                  </a:lnTo>
                  <a:lnTo>
                    <a:pt x="132" y="1367"/>
                  </a:lnTo>
                  <a:lnTo>
                    <a:pt x="132" y="1367"/>
                  </a:lnTo>
                  <a:lnTo>
                    <a:pt x="119" y="1368"/>
                  </a:lnTo>
                  <a:lnTo>
                    <a:pt x="105" y="1369"/>
                  </a:lnTo>
                  <a:lnTo>
                    <a:pt x="92" y="1373"/>
                  </a:lnTo>
                  <a:lnTo>
                    <a:pt x="80" y="1377"/>
                  </a:lnTo>
                  <a:lnTo>
                    <a:pt x="69" y="1384"/>
                  </a:lnTo>
                  <a:lnTo>
                    <a:pt x="58" y="1390"/>
                  </a:lnTo>
                  <a:lnTo>
                    <a:pt x="48" y="1397"/>
                  </a:lnTo>
                  <a:lnTo>
                    <a:pt x="38" y="1405"/>
                  </a:lnTo>
                  <a:lnTo>
                    <a:pt x="30" y="1415"/>
                  </a:lnTo>
                  <a:lnTo>
                    <a:pt x="23" y="1425"/>
                  </a:lnTo>
                  <a:lnTo>
                    <a:pt x="16" y="1436"/>
                  </a:lnTo>
                  <a:lnTo>
                    <a:pt x="10" y="1447"/>
                  </a:lnTo>
                  <a:lnTo>
                    <a:pt x="5" y="1459"/>
                  </a:lnTo>
                  <a:lnTo>
                    <a:pt x="2" y="1472"/>
                  </a:lnTo>
                  <a:lnTo>
                    <a:pt x="1" y="1485"/>
                  </a:lnTo>
                  <a:lnTo>
                    <a:pt x="0" y="1499"/>
                  </a:lnTo>
                  <a:lnTo>
                    <a:pt x="0" y="1499"/>
                  </a:lnTo>
                  <a:lnTo>
                    <a:pt x="1" y="1512"/>
                  </a:lnTo>
                  <a:lnTo>
                    <a:pt x="2" y="1525"/>
                  </a:lnTo>
                  <a:lnTo>
                    <a:pt x="5" y="1538"/>
                  </a:lnTo>
                  <a:lnTo>
                    <a:pt x="10" y="1550"/>
                  </a:lnTo>
                  <a:lnTo>
                    <a:pt x="16" y="1561"/>
                  </a:lnTo>
                  <a:lnTo>
                    <a:pt x="23" y="1572"/>
                  </a:lnTo>
                  <a:lnTo>
                    <a:pt x="30" y="1582"/>
                  </a:lnTo>
                  <a:lnTo>
                    <a:pt x="38" y="1592"/>
                  </a:lnTo>
                  <a:lnTo>
                    <a:pt x="48" y="1600"/>
                  </a:lnTo>
                  <a:lnTo>
                    <a:pt x="58" y="1607"/>
                  </a:lnTo>
                  <a:lnTo>
                    <a:pt x="69" y="1614"/>
                  </a:lnTo>
                  <a:lnTo>
                    <a:pt x="80" y="1620"/>
                  </a:lnTo>
                  <a:lnTo>
                    <a:pt x="92" y="1625"/>
                  </a:lnTo>
                  <a:lnTo>
                    <a:pt x="105" y="1628"/>
                  </a:lnTo>
                  <a:lnTo>
                    <a:pt x="119" y="1629"/>
                  </a:lnTo>
                  <a:lnTo>
                    <a:pt x="132" y="1630"/>
                  </a:lnTo>
                  <a:lnTo>
                    <a:pt x="132" y="1630"/>
                  </a:lnTo>
                  <a:lnTo>
                    <a:pt x="145" y="1629"/>
                  </a:lnTo>
                  <a:lnTo>
                    <a:pt x="158" y="1628"/>
                  </a:lnTo>
                  <a:lnTo>
                    <a:pt x="171" y="1625"/>
                  </a:lnTo>
                  <a:lnTo>
                    <a:pt x="183" y="1620"/>
                  </a:lnTo>
                  <a:lnTo>
                    <a:pt x="194" y="1614"/>
                  </a:lnTo>
                  <a:lnTo>
                    <a:pt x="205" y="1607"/>
                  </a:lnTo>
                  <a:lnTo>
                    <a:pt x="215" y="1600"/>
                  </a:lnTo>
                  <a:lnTo>
                    <a:pt x="225" y="1592"/>
                  </a:lnTo>
                  <a:lnTo>
                    <a:pt x="234" y="1582"/>
                  </a:lnTo>
                  <a:lnTo>
                    <a:pt x="241" y="1572"/>
                  </a:lnTo>
                  <a:lnTo>
                    <a:pt x="247" y="1561"/>
                  </a:lnTo>
                  <a:lnTo>
                    <a:pt x="254" y="1550"/>
                  </a:lnTo>
                  <a:lnTo>
                    <a:pt x="258" y="1538"/>
                  </a:lnTo>
                  <a:lnTo>
                    <a:pt x="261" y="1525"/>
                  </a:lnTo>
                  <a:lnTo>
                    <a:pt x="263" y="1512"/>
                  </a:lnTo>
                  <a:lnTo>
                    <a:pt x="264" y="1499"/>
                  </a:lnTo>
                  <a:lnTo>
                    <a:pt x="264" y="1499"/>
                  </a:lnTo>
                  <a:lnTo>
                    <a:pt x="263" y="1483"/>
                  </a:lnTo>
                  <a:lnTo>
                    <a:pt x="260" y="1469"/>
                  </a:lnTo>
                  <a:lnTo>
                    <a:pt x="256" y="1455"/>
                  </a:lnTo>
                  <a:lnTo>
                    <a:pt x="250" y="1442"/>
                  </a:lnTo>
                  <a:lnTo>
                    <a:pt x="494" y="1255"/>
                  </a:lnTo>
                  <a:lnTo>
                    <a:pt x="494" y="1255"/>
                  </a:lnTo>
                  <a:lnTo>
                    <a:pt x="503" y="1263"/>
                  </a:lnTo>
                  <a:lnTo>
                    <a:pt x="513" y="1270"/>
                  </a:lnTo>
                  <a:lnTo>
                    <a:pt x="523" y="1275"/>
                  </a:lnTo>
                  <a:lnTo>
                    <a:pt x="533" y="1279"/>
                  </a:lnTo>
                  <a:lnTo>
                    <a:pt x="545" y="1283"/>
                  </a:lnTo>
                  <a:lnTo>
                    <a:pt x="556" y="1286"/>
                  </a:lnTo>
                  <a:lnTo>
                    <a:pt x="568" y="1287"/>
                  </a:lnTo>
                  <a:lnTo>
                    <a:pt x="580" y="1288"/>
                  </a:lnTo>
                  <a:lnTo>
                    <a:pt x="580" y="1288"/>
                  </a:lnTo>
                  <a:lnTo>
                    <a:pt x="592" y="1288"/>
                  </a:lnTo>
                  <a:lnTo>
                    <a:pt x="603" y="1286"/>
                  </a:lnTo>
                  <a:lnTo>
                    <a:pt x="614" y="1284"/>
                  </a:lnTo>
                  <a:lnTo>
                    <a:pt x="625" y="1281"/>
                  </a:lnTo>
                  <a:lnTo>
                    <a:pt x="636" y="1276"/>
                  </a:lnTo>
                  <a:lnTo>
                    <a:pt x="646" y="1271"/>
                  </a:lnTo>
                  <a:lnTo>
                    <a:pt x="655" y="1265"/>
                  </a:lnTo>
                  <a:lnTo>
                    <a:pt x="664" y="1259"/>
                  </a:lnTo>
                  <a:lnTo>
                    <a:pt x="672" y="1251"/>
                  </a:lnTo>
                  <a:lnTo>
                    <a:pt x="680" y="1242"/>
                  </a:lnTo>
                  <a:lnTo>
                    <a:pt x="687" y="1235"/>
                  </a:lnTo>
                  <a:lnTo>
                    <a:pt x="693" y="1225"/>
                  </a:lnTo>
                  <a:lnTo>
                    <a:pt x="699" y="1215"/>
                  </a:lnTo>
                  <a:lnTo>
                    <a:pt x="703" y="1205"/>
                  </a:lnTo>
                  <a:lnTo>
                    <a:pt x="706" y="1194"/>
                  </a:lnTo>
                  <a:lnTo>
                    <a:pt x="710" y="1183"/>
                  </a:lnTo>
                  <a:lnTo>
                    <a:pt x="844" y="1183"/>
                  </a:lnTo>
                  <a:lnTo>
                    <a:pt x="844" y="1236"/>
                  </a:lnTo>
                  <a:lnTo>
                    <a:pt x="844" y="1236"/>
                  </a:lnTo>
                  <a:lnTo>
                    <a:pt x="844" y="1243"/>
                  </a:lnTo>
                  <a:lnTo>
                    <a:pt x="845" y="1251"/>
                  </a:lnTo>
                  <a:lnTo>
                    <a:pt x="847" y="1259"/>
                  </a:lnTo>
                  <a:lnTo>
                    <a:pt x="850" y="1266"/>
                  </a:lnTo>
                  <a:lnTo>
                    <a:pt x="854" y="1273"/>
                  </a:lnTo>
                  <a:lnTo>
                    <a:pt x="857" y="1279"/>
                  </a:lnTo>
                  <a:lnTo>
                    <a:pt x="861" y="1286"/>
                  </a:lnTo>
                  <a:lnTo>
                    <a:pt x="867" y="1292"/>
                  </a:lnTo>
                  <a:lnTo>
                    <a:pt x="872" y="1297"/>
                  </a:lnTo>
                  <a:lnTo>
                    <a:pt x="879" y="1301"/>
                  </a:lnTo>
                  <a:lnTo>
                    <a:pt x="885" y="1305"/>
                  </a:lnTo>
                  <a:lnTo>
                    <a:pt x="892" y="1308"/>
                  </a:lnTo>
                  <a:lnTo>
                    <a:pt x="900" y="1311"/>
                  </a:lnTo>
                  <a:lnTo>
                    <a:pt x="907" y="1313"/>
                  </a:lnTo>
                  <a:lnTo>
                    <a:pt x="915" y="1315"/>
                  </a:lnTo>
                  <a:lnTo>
                    <a:pt x="923" y="1315"/>
                  </a:lnTo>
                  <a:lnTo>
                    <a:pt x="923" y="1315"/>
                  </a:lnTo>
                  <a:lnTo>
                    <a:pt x="931" y="1315"/>
                  </a:lnTo>
                  <a:lnTo>
                    <a:pt x="938" y="1313"/>
                  </a:lnTo>
                  <a:lnTo>
                    <a:pt x="946" y="1311"/>
                  </a:lnTo>
                  <a:lnTo>
                    <a:pt x="954" y="1308"/>
                  </a:lnTo>
                  <a:lnTo>
                    <a:pt x="960" y="1305"/>
                  </a:lnTo>
                  <a:lnTo>
                    <a:pt x="967" y="1301"/>
                  </a:lnTo>
                  <a:lnTo>
                    <a:pt x="973" y="1297"/>
                  </a:lnTo>
                  <a:lnTo>
                    <a:pt x="979" y="1292"/>
                  </a:lnTo>
                  <a:lnTo>
                    <a:pt x="984" y="1286"/>
                  </a:lnTo>
                  <a:lnTo>
                    <a:pt x="989" y="1279"/>
                  </a:lnTo>
                  <a:lnTo>
                    <a:pt x="992" y="1273"/>
                  </a:lnTo>
                  <a:lnTo>
                    <a:pt x="995" y="1266"/>
                  </a:lnTo>
                  <a:lnTo>
                    <a:pt x="999" y="1259"/>
                  </a:lnTo>
                  <a:lnTo>
                    <a:pt x="1001" y="1251"/>
                  </a:lnTo>
                  <a:lnTo>
                    <a:pt x="1002" y="1243"/>
                  </a:lnTo>
                  <a:lnTo>
                    <a:pt x="1002" y="1236"/>
                  </a:lnTo>
                  <a:lnTo>
                    <a:pt x="1044" y="1236"/>
                  </a:lnTo>
                  <a:lnTo>
                    <a:pt x="1352" y="1543"/>
                  </a:lnTo>
                  <a:lnTo>
                    <a:pt x="1352" y="1543"/>
                  </a:lnTo>
                  <a:lnTo>
                    <a:pt x="1357" y="1547"/>
                  </a:lnTo>
                  <a:lnTo>
                    <a:pt x="1361" y="1549"/>
                  </a:lnTo>
                  <a:lnTo>
                    <a:pt x="1366" y="1551"/>
                  </a:lnTo>
                  <a:lnTo>
                    <a:pt x="1371" y="1551"/>
                  </a:lnTo>
                  <a:lnTo>
                    <a:pt x="1428" y="1551"/>
                  </a:lnTo>
                  <a:lnTo>
                    <a:pt x="1428" y="1551"/>
                  </a:lnTo>
                  <a:lnTo>
                    <a:pt x="1434" y="1562"/>
                  </a:lnTo>
                  <a:lnTo>
                    <a:pt x="1440" y="1572"/>
                  </a:lnTo>
                  <a:lnTo>
                    <a:pt x="1448" y="1581"/>
                  </a:lnTo>
                  <a:lnTo>
                    <a:pt x="1457" y="1588"/>
                  </a:lnTo>
                  <a:lnTo>
                    <a:pt x="1468" y="1595"/>
                  </a:lnTo>
                  <a:lnTo>
                    <a:pt x="1479" y="1599"/>
                  </a:lnTo>
                  <a:lnTo>
                    <a:pt x="1491" y="1603"/>
                  </a:lnTo>
                  <a:lnTo>
                    <a:pt x="1503" y="1604"/>
                  </a:lnTo>
                  <a:lnTo>
                    <a:pt x="1503" y="1604"/>
                  </a:lnTo>
                  <a:lnTo>
                    <a:pt x="1511" y="1604"/>
                  </a:lnTo>
                  <a:lnTo>
                    <a:pt x="1518" y="1603"/>
                  </a:lnTo>
                  <a:lnTo>
                    <a:pt x="1526" y="1600"/>
                  </a:lnTo>
                  <a:lnTo>
                    <a:pt x="1534" y="1597"/>
                  </a:lnTo>
                  <a:lnTo>
                    <a:pt x="1540" y="1594"/>
                  </a:lnTo>
                  <a:lnTo>
                    <a:pt x="1547" y="1591"/>
                  </a:lnTo>
                  <a:lnTo>
                    <a:pt x="1553" y="1586"/>
                  </a:lnTo>
                  <a:lnTo>
                    <a:pt x="1559" y="1581"/>
                  </a:lnTo>
                  <a:lnTo>
                    <a:pt x="1564" y="1575"/>
                  </a:lnTo>
                  <a:lnTo>
                    <a:pt x="1569" y="1569"/>
                  </a:lnTo>
                  <a:lnTo>
                    <a:pt x="1572" y="1562"/>
                  </a:lnTo>
                  <a:lnTo>
                    <a:pt x="1575" y="1556"/>
                  </a:lnTo>
                  <a:lnTo>
                    <a:pt x="1579" y="1548"/>
                  </a:lnTo>
                  <a:lnTo>
                    <a:pt x="1581" y="1540"/>
                  </a:lnTo>
                  <a:lnTo>
                    <a:pt x="1582" y="1533"/>
                  </a:lnTo>
                  <a:lnTo>
                    <a:pt x="1582" y="1525"/>
                  </a:lnTo>
                  <a:lnTo>
                    <a:pt x="1582" y="1525"/>
                  </a:lnTo>
                  <a:lnTo>
                    <a:pt x="1582" y="1517"/>
                  </a:lnTo>
                  <a:lnTo>
                    <a:pt x="1581" y="1510"/>
                  </a:lnTo>
                  <a:lnTo>
                    <a:pt x="1579" y="1502"/>
                  </a:lnTo>
                  <a:lnTo>
                    <a:pt x="1575" y="1494"/>
                  </a:lnTo>
                  <a:lnTo>
                    <a:pt x="1572" y="1488"/>
                  </a:lnTo>
                  <a:lnTo>
                    <a:pt x="1569" y="1481"/>
                  </a:lnTo>
                  <a:lnTo>
                    <a:pt x="1564" y="1474"/>
                  </a:lnTo>
                  <a:lnTo>
                    <a:pt x="1559" y="1469"/>
                  </a:lnTo>
                  <a:lnTo>
                    <a:pt x="1553" y="1463"/>
                  </a:lnTo>
                  <a:lnTo>
                    <a:pt x="1547" y="1459"/>
                  </a:lnTo>
                  <a:lnTo>
                    <a:pt x="1540" y="1456"/>
                  </a:lnTo>
                  <a:lnTo>
                    <a:pt x="1534" y="1453"/>
                  </a:lnTo>
                  <a:lnTo>
                    <a:pt x="1526" y="1449"/>
                  </a:lnTo>
                  <a:lnTo>
                    <a:pt x="1518" y="1447"/>
                  </a:lnTo>
                  <a:lnTo>
                    <a:pt x="1511" y="1446"/>
                  </a:lnTo>
                  <a:lnTo>
                    <a:pt x="1503" y="1446"/>
                  </a:lnTo>
                  <a:lnTo>
                    <a:pt x="1503" y="1446"/>
                  </a:lnTo>
                  <a:lnTo>
                    <a:pt x="1491" y="1447"/>
                  </a:lnTo>
                  <a:lnTo>
                    <a:pt x="1479" y="1450"/>
                  </a:lnTo>
                  <a:lnTo>
                    <a:pt x="1468" y="1455"/>
                  </a:lnTo>
                  <a:lnTo>
                    <a:pt x="1457" y="1461"/>
                  </a:lnTo>
                  <a:lnTo>
                    <a:pt x="1448" y="1469"/>
                  </a:lnTo>
                  <a:lnTo>
                    <a:pt x="1440" y="1478"/>
                  </a:lnTo>
                  <a:lnTo>
                    <a:pt x="1434" y="1488"/>
                  </a:lnTo>
                  <a:lnTo>
                    <a:pt x="1428" y="1499"/>
                  </a:lnTo>
                  <a:lnTo>
                    <a:pt x="1382" y="1499"/>
                  </a:lnTo>
                  <a:lnTo>
                    <a:pt x="1073" y="1191"/>
                  </a:lnTo>
                  <a:lnTo>
                    <a:pt x="1073" y="1191"/>
                  </a:lnTo>
                  <a:lnTo>
                    <a:pt x="1069" y="1187"/>
                  </a:lnTo>
                  <a:lnTo>
                    <a:pt x="1065" y="1185"/>
                  </a:lnTo>
                  <a:lnTo>
                    <a:pt x="1060" y="1183"/>
                  </a:lnTo>
                  <a:lnTo>
                    <a:pt x="1055" y="1183"/>
                  </a:lnTo>
                  <a:lnTo>
                    <a:pt x="1002" y="1183"/>
                  </a:lnTo>
                  <a:lnTo>
                    <a:pt x="1002" y="1104"/>
                  </a:lnTo>
                  <a:lnTo>
                    <a:pt x="1123" y="1104"/>
                  </a:lnTo>
                  <a:lnTo>
                    <a:pt x="1326" y="1307"/>
                  </a:lnTo>
                  <a:lnTo>
                    <a:pt x="1326" y="1307"/>
                  </a:lnTo>
                  <a:lnTo>
                    <a:pt x="1330" y="1310"/>
                  </a:lnTo>
                  <a:lnTo>
                    <a:pt x="1335" y="1312"/>
                  </a:lnTo>
                  <a:lnTo>
                    <a:pt x="1339" y="1315"/>
                  </a:lnTo>
                  <a:lnTo>
                    <a:pt x="1345" y="1315"/>
                  </a:lnTo>
                  <a:lnTo>
                    <a:pt x="1428" y="1315"/>
                  </a:lnTo>
                  <a:lnTo>
                    <a:pt x="1428" y="1315"/>
                  </a:lnTo>
                  <a:lnTo>
                    <a:pt x="1434" y="1325"/>
                  </a:lnTo>
                  <a:lnTo>
                    <a:pt x="1440" y="1335"/>
                  </a:lnTo>
                  <a:lnTo>
                    <a:pt x="1448" y="1344"/>
                  </a:lnTo>
                  <a:lnTo>
                    <a:pt x="1457" y="1352"/>
                  </a:lnTo>
                  <a:lnTo>
                    <a:pt x="1468" y="1358"/>
                  </a:lnTo>
                  <a:lnTo>
                    <a:pt x="1479" y="1363"/>
                  </a:lnTo>
                  <a:lnTo>
                    <a:pt x="1491" y="1366"/>
                  </a:lnTo>
                  <a:lnTo>
                    <a:pt x="1503" y="1367"/>
                  </a:lnTo>
                  <a:lnTo>
                    <a:pt x="1503" y="1367"/>
                  </a:lnTo>
                  <a:lnTo>
                    <a:pt x="1511" y="1367"/>
                  </a:lnTo>
                  <a:lnTo>
                    <a:pt x="1518" y="1366"/>
                  </a:lnTo>
                  <a:lnTo>
                    <a:pt x="1526" y="1364"/>
                  </a:lnTo>
                  <a:lnTo>
                    <a:pt x="1534" y="1361"/>
                  </a:lnTo>
                  <a:lnTo>
                    <a:pt x="1540" y="1357"/>
                  </a:lnTo>
                  <a:lnTo>
                    <a:pt x="1547" y="1354"/>
                  </a:lnTo>
                  <a:lnTo>
                    <a:pt x="1553" y="1350"/>
                  </a:lnTo>
                  <a:lnTo>
                    <a:pt x="1559" y="1344"/>
                  </a:lnTo>
                  <a:lnTo>
                    <a:pt x="1564" y="1339"/>
                  </a:lnTo>
                  <a:lnTo>
                    <a:pt x="1569" y="1332"/>
                  </a:lnTo>
                  <a:lnTo>
                    <a:pt x="1572" y="1325"/>
                  </a:lnTo>
                  <a:lnTo>
                    <a:pt x="1575" y="1319"/>
                  </a:lnTo>
                  <a:lnTo>
                    <a:pt x="1579" y="1311"/>
                  </a:lnTo>
                  <a:lnTo>
                    <a:pt x="1581" y="1304"/>
                  </a:lnTo>
                  <a:lnTo>
                    <a:pt x="1582" y="1296"/>
                  </a:lnTo>
                  <a:lnTo>
                    <a:pt x="1582" y="1288"/>
                  </a:lnTo>
                  <a:lnTo>
                    <a:pt x="1582" y="1288"/>
                  </a:lnTo>
                  <a:lnTo>
                    <a:pt x="1582" y="1281"/>
                  </a:lnTo>
                  <a:lnTo>
                    <a:pt x="1581" y="1273"/>
                  </a:lnTo>
                  <a:lnTo>
                    <a:pt x="1579" y="1265"/>
                  </a:lnTo>
                  <a:lnTo>
                    <a:pt x="1575" y="1258"/>
                  </a:lnTo>
                  <a:lnTo>
                    <a:pt x="1572" y="1251"/>
                  </a:lnTo>
                  <a:lnTo>
                    <a:pt x="1569" y="1244"/>
                  </a:lnTo>
                  <a:lnTo>
                    <a:pt x="1564" y="1238"/>
                  </a:lnTo>
                  <a:lnTo>
                    <a:pt x="1559" y="1232"/>
                  </a:lnTo>
                  <a:lnTo>
                    <a:pt x="1553" y="1227"/>
                  </a:lnTo>
                  <a:lnTo>
                    <a:pt x="1547" y="1223"/>
                  </a:lnTo>
                  <a:lnTo>
                    <a:pt x="1540" y="1219"/>
                  </a:lnTo>
                  <a:lnTo>
                    <a:pt x="1534" y="1216"/>
                  </a:lnTo>
                  <a:lnTo>
                    <a:pt x="1526" y="1213"/>
                  </a:lnTo>
                  <a:lnTo>
                    <a:pt x="1518" y="1210"/>
                  </a:lnTo>
                  <a:lnTo>
                    <a:pt x="1511" y="1209"/>
                  </a:lnTo>
                  <a:lnTo>
                    <a:pt x="1503" y="1209"/>
                  </a:lnTo>
                  <a:lnTo>
                    <a:pt x="1503" y="1209"/>
                  </a:lnTo>
                  <a:lnTo>
                    <a:pt x="1491" y="1210"/>
                  </a:lnTo>
                  <a:lnTo>
                    <a:pt x="1479" y="1214"/>
                  </a:lnTo>
                  <a:lnTo>
                    <a:pt x="1468" y="1218"/>
                  </a:lnTo>
                  <a:lnTo>
                    <a:pt x="1457" y="1225"/>
                  </a:lnTo>
                  <a:lnTo>
                    <a:pt x="1448" y="1232"/>
                  </a:lnTo>
                  <a:lnTo>
                    <a:pt x="1440" y="1241"/>
                  </a:lnTo>
                  <a:lnTo>
                    <a:pt x="1434" y="1251"/>
                  </a:lnTo>
                  <a:lnTo>
                    <a:pt x="1428" y="1262"/>
                  </a:lnTo>
                  <a:lnTo>
                    <a:pt x="1356" y="1262"/>
                  </a:lnTo>
                  <a:lnTo>
                    <a:pt x="1152" y="1059"/>
                  </a:lnTo>
                  <a:lnTo>
                    <a:pt x="1152" y="1059"/>
                  </a:lnTo>
                  <a:lnTo>
                    <a:pt x="1148" y="1056"/>
                  </a:lnTo>
                  <a:lnTo>
                    <a:pt x="1144" y="1054"/>
                  </a:lnTo>
                  <a:lnTo>
                    <a:pt x="1139" y="1052"/>
                  </a:lnTo>
                  <a:lnTo>
                    <a:pt x="1134" y="1052"/>
                  </a:lnTo>
                  <a:lnTo>
                    <a:pt x="1002" y="1052"/>
                  </a:lnTo>
                  <a:lnTo>
                    <a:pt x="1002" y="973"/>
                  </a:lnTo>
                  <a:lnTo>
                    <a:pt x="1228" y="973"/>
                  </a:lnTo>
                  <a:lnTo>
                    <a:pt x="1326" y="1070"/>
                  </a:lnTo>
                  <a:lnTo>
                    <a:pt x="1326" y="1070"/>
                  </a:lnTo>
                  <a:lnTo>
                    <a:pt x="1330" y="1074"/>
                  </a:lnTo>
                  <a:lnTo>
                    <a:pt x="1335" y="1076"/>
                  </a:lnTo>
                  <a:lnTo>
                    <a:pt x="1339" y="1078"/>
                  </a:lnTo>
                  <a:lnTo>
                    <a:pt x="1345" y="1078"/>
                  </a:lnTo>
                  <a:lnTo>
                    <a:pt x="1428" y="1078"/>
                  </a:lnTo>
                  <a:lnTo>
                    <a:pt x="1428" y="1078"/>
                  </a:lnTo>
                  <a:lnTo>
                    <a:pt x="1434" y="1089"/>
                  </a:lnTo>
                  <a:lnTo>
                    <a:pt x="1440" y="1099"/>
                  </a:lnTo>
                  <a:lnTo>
                    <a:pt x="1448" y="1107"/>
                  </a:lnTo>
                  <a:lnTo>
                    <a:pt x="1457" y="1115"/>
                  </a:lnTo>
                  <a:lnTo>
                    <a:pt x="1468" y="1122"/>
                  </a:lnTo>
                  <a:lnTo>
                    <a:pt x="1479" y="1126"/>
                  </a:lnTo>
                  <a:lnTo>
                    <a:pt x="1491" y="1129"/>
                  </a:lnTo>
                  <a:lnTo>
                    <a:pt x="1503" y="1130"/>
                  </a:lnTo>
                  <a:lnTo>
                    <a:pt x="1503" y="1130"/>
                  </a:lnTo>
                  <a:lnTo>
                    <a:pt x="1511" y="1130"/>
                  </a:lnTo>
                  <a:lnTo>
                    <a:pt x="1518" y="1129"/>
                  </a:lnTo>
                  <a:lnTo>
                    <a:pt x="1526" y="1127"/>
                  </a:lnTo>
                  <a:lnTo>
                    <a:pt x="1534" y="1124"/>
                  </a:lnTo>
                  <a:lnTo>
                    <a:pt x="1540" y="1121"/>
                  </a:lnTo>
                  <a:lnTo>
                    <a:pt x="1547" y="1117"/>
                  </a:lnTo>
                  <a:lnTo>
                    <a:pt x="1553" y="1113"/>
                  </a:lnTo>
                  <a:lnTo>
                    <a:pt x="1559" y="1107"/>
                  </a:lnTo>
                  <a:lnTo>
                    <a:pt x="1564" y="1102"/>
                  </a:lnTo>
                  <a:lnTo>
                    <a:pt x="1569" y="1095"/>
                  </a:lnTo>
                  <a:lnTo>
                    <a:pt x="1572" y="1089"/>
                  </a:lnTo>
                  <a:lnTo>
                    <a:pt x="1575" y="1082"/>
                  </a:lnTo>
                  <a:lnTo>
                    <a:pt x="1579" y="1075"/>
                  </a:lnTo>
                  <a:lnTo>
                    <a:pt x="1581" y="1067"/>
                  </a:lnTo>
                  <a:lnTo>
                    <a:pt x="1582" y="1059"/>
                  </a:lnTo>
                  <a:lnTo>
                    <a:pt x="1582" y="1052"/>
                  </a:lnTo>
                  <a:lnTo>
                    <a:pt x="1582" y="1052"/>
                  </a:lnTo>
                  <a:lnTo>
                    <a:pt x="1582" y="1044"/>
                  </a:lnTo>
                  <a:lnTo>
                    <a:pt x="1581" y="1036"/>
                  </a:lnTo>
                  <a:lnTo>
                    <a:pt x="1579" y="1029"/>
                  </a:lnTo>
                  <a:lnTo>
                    <a:pt x="1575" y="1021"/>
                  </a:lnTo>
                  <a:lnTo>
                    <a:pt x="1572" y="1014"/>
                  </a:lnTo>
                  <a:lnTo>
                    <a:pt x="1569" y="1008"/>
                  </a:lnTo>
                  <a:lnTo>
                    <a:pt x="1564" y="1001"/>
                  </a:lnTo>
                  <a:lnTo>
                    <a:pt x="1559" y="996"/>
                  </a:lnTo>
                  <a:lnTo>
                    <a:pt x="1553" y="990"/>
                  </a:lnTo>
                  <a:lnTo>
                    <a:pt x="1547" y="986"/>
                  </a:lnTo>
                  <a:lnTo>
                    <a:pt x="1540" y="983"/>
                  </a:lnTo>
                  <a:lnTo>
                    <a:pt x="1534" y="979"/>
                  </a:lnTo>
                  <a:lnTo>
                    <a:pt x="1526" y="976"/>
                  </a:lnTo>
                  <a:lnTo>
                    <a:pt x="1518" y="974"/>
                  </a:lnTo>
                  <a:lnTo>
                    <a:pt x="1511" y="973"/>
                  </a:lnTo>
                  <a:lnTo>
                    <a:pt x="1503" y="973"/>
                  </a:lnTo>
                  <a:lnTo>
                    <a:pt x="1503" y="973"/>
                  </a:lnTo>
                  <a:lnTo>
                    <a:pt x="1491" y="974"/>
                  </a:lnTo>
                  <a:lnTo>
                    <a:pt x="1479" y="977"/>
                  </a:lnTo>
                  <a:lnTo>
                    <a:pt x="1468" y="982"/>
                  </a:lnTo>
                  <a:lnTo>
                    <a:pt x="1457" y="988"/>
                  </a:lnTo>
                  <a:lnTo>
                    <a:pt x="1448" y="996"/>
                  </a:lnTo>
                  <a:lnTo>
                    <a:pt x="1440" y="1005"/>
                  </a:lnTo>
                  <a:lnTo>
                    <a:pt x="1434" y="1014"/>
                  </a:lnTo>
                  <a:lnTo>
                    <a:pt x="1428" y="1025"/>
                  </a:lnTo>
                  <a:lnTo>
                    <a:pt x="1356" y="1025"/>
                  </a:lnTo>
                  <a:lnTo>
                    <a:pt x="1258" y="928"/>
                  </a:lnTo>
                  <a:lnTo>
                    <a:pt x="1258" y="928"/>
                  </a:lnTo>
                  <a:lnTo>
                    <a:pt x="1254" y="925"/>
                  </a:lnTo>
                  <a:lnTo>
                    <a:pt x="1249" y="922"/>
                  </a:lnTo>
                  <a:lnTo>
                    <a:pt x="1245" y="920"/>
                  </a:lnTo>
                  <a:lnTo>
                    <a:pt x="1239" y="920"/>
                  </a:lnTo>
                  <a:lnTo>
                    <a:pt x="1002" y="920"/>
                  </a:lnTo>
                  <a:lnTo>
                    <a:pt x="1002" y="841"/>
                  </a:lnTo>
                  <a:lnTo>
                    <a:pt x="1428" y="841"/>
                  </a:lnTo>
                  <a:lnTo>
                    <a:pt x="1428" y="841"/>
                  </a:lnTo>
                  <a:lnTo>
                    <a:pt x="1434" y="852"/>
                  </a:lnTo>
                  <a:lnTo>
                    <a:pt x="1440" y="862"/>
                  </a:lnTo>
                  <a:lnTo>
                    <a:pt x="1448" y="871"/>
                  </a:lnTo>
                  <a:lnTo>
                    <a:pt x="1457" y="879"/>
                  </a:lnTo>
                  <a:lnTo>
                    <a:pt x="1468" y="885"/>
                  </a:lnTo>
                  <a:lnTo>
                    <a:pt x="1479" y="889"/>
                  </a:lnTo>
                  <a:lnTo>
                    <a:pt x="1491" y="893"/>
                  </a:lnTo>
                  <a:lnTo>
                    <a:pt x="1503" y="894"/>
                  </a:lnTo>
                  <a:lnTo>
                    <a:pt x="1503" y="894"/>
                  </a:lnTo>
                  <a:lnTo>
                    <a:pt x="1511" y="894"/>
                  </a:lnTo>
                  <a:lnTo>
                    <a:pt x="1518" y="893"/>
                  </a:lnTo>
                  <a:lnTo>
                    <a:pt x="1526" y="891"/>
                  </a:lnTo>
                  <a:lnTo>
                    <a:pt x="1534" y="887"/>
                  </a:lnTo>
                  <a:lnTo>
                    <a:pt x="1540" y="884"/>
                  </a:lnTo>
                  <a:lnTo>
                    <a:pt x="1547" y="881"/>
                  </a:lnTo>
                  <a:lnTo>
                    <a:pt x="1553" y="876"/>
                  </a:lnTo>
                  <a:lnTo>
                    <a:pt x="1559" y="871"/>
                  </a:lnTo>
                  <a:lnTo>
                    <a:pt x="1564" y="865"/>
                  </a:lnTo>
                  <a:lnTo>
                    <a:pt x="1569" y="859"/>
                  </a:lnTo>
                  <a:lnTo>
                    <a:pt x="1572" y="852"/>
                  </a:lnTo>
                  <a:lnTo>
                    <a:pt x="1575" y="846"/>
                  </a:lnTo>
                  <a:lnTo>
                    <a:pt x="1579" y="838"/>
                  </a:lnTo>
                  <a:lnTo>
                    <a:pt x="1581" y="830"/>
                  </a:lnTo>
                  <a:lnTo>
                    <a:pt x="1582" y="823"/>
                  </a:lnTo>
                  <a:lnTo>
                    <a:pt x="1582" y="815"/>
                  </a:lnTo>
                  <a:lnTo>
                    <a:pt x="1582" y="815"/>
                  </a:lnTo>
                  <a:lnTo>
                    <a:pt x="1582" y="807"/>
                  </a:lnTo>
                  <a:lnTo>
                    <a:pt x="1581" y="800"/>
                  </a:lnTo>
                  <a:lnTo>
                    <a:pt x="1579" y="792"/>
                  </a:lnTo>
                  <a:lnTo>
                    <a:pt x="1575" y="784"/>
                  </a:lnTo>
                  <a:lnTo>
                    <a:pt x="1572" y="778"/>
                  </a:lnTo>
                  <a:lnTo>
                    <a:pt x="1569" y="771"/>
                  </a:lnTo>
                  <a:lnTo>
                    <a:pt x="1564" y="765"/>
                  </a:lnTo>
                  <a:lnTo>
                    <a:pt x="1559" y="759"/>
                  </a:lnTo>
                  <a:lnTo>
                    <a:pt x="1553" y="754"/>
                  </a:lnTo>
                  <a:lnTo>
                    <a:pt x="1547" y="749"/>
                  </a:lnTo>
                  <a:lnTo>
                    <a:pt x="1540" y="746"/>
                  </a:lnTo>
                  <a:lnTo>
                    <a:pt x="1534" y="743"/>
                  </a:lnTo>
                  <a:lnTo>
                    <a:pt x="1526" y="739"/>
                  </a:lnTo>
                  <a:lnTo>
                    <a:pt x="1518" y="737"/>
                  </a:lnTo>
                  <a:lnTo>
                    <a:pt x="1511" y="736"/>
                  </a:lnTo>
                  <a:lnTo>
                    <a:pt x="1503" y="736"/>
                  </a:lnTo>
                  <a:lnTo>
                    <a:pt x="1503" y="736"/>
                  </a:lnTo>
                  <a:lnTo>
                    <a:pt x="1491" y="737"/>
                  </a:lnTo>
                  <a:lnTo>
                    <a:pt x="1479" y="741"/>
                  </a:lnTo>
                  <a:lnTo>
                    <a:pt x="1468" y="745"/>
                  </a:lnTo>
                  <a:lnTo>
                    <a:pt x="1457" y="751"/>
                  </a:lnTo>
                  <a:lnTo>
                    <a:pt x="1448" y="759"/>
                  </a:lnTo>
                  <a:lnTo>
                    <a:pt x="1440" y="768"/>
                  </a:lnTo>
                  <a:lnTo>
                    <a:pt x="1434" y="778"/>
                  </a:lnTo>
                  <a:lnTo>
                    <a:pt x="1428" y="789"/>
                  </a:lnTo>
                  <a:lnTo>
                    <a:pt x="1002" y="789"/>
                  </a:lnTo>
                  <a:lnTo>
                    <a:pt x="1002" y="710"/>
                  </a:lnTo>
                  <a:lnTo>
                    <a:pt x="1239" y="710"/>
                  </a:lnTo>
                  <a:lnTo>
                    <a:pt x="1239" y="710"/>
                  </a:lnTo>
                  <a:lnTo>
                    <a:pt x="1245" y="710"/>
                  </a:lnTo>
                  <a:lnTo>
                    <a:pt x="1249" y="708"/>
                  </a:lnTo>
                  <a:lnTo>
                    <a:pt x="1254" y="705"/>
                  </a:lnTo>
                  <a:lnTo>
                    <a:pt x="1258" y="702"/>
                  </a:lnTo>
                  <a:lnTo>
                    <a:pt x="1356" y="605"/>
                  </a:lnTo>
                  <a:lnTo>
                    <a:pt x="1428" y="605"/>
                  </a:lnTo>
                  <a:lnTo>
                    <a:pt x="1428" y="605"/>
                  </a:lnTo>
                  <a:lnTo>
                    <a:pt x="1434" y="616"/>
                  </a:lnTo>
                  <a:lnTo>
                    <a:pt x="1440" y="625"/>
                  </a:lnTo>
                  <a:lnTo>
                    <a:pt x="1448" y="634"/>
                  </a:lnTo>
                  <a:lnTo>
                    <a:pt x="1457" y="642"/>
                  </a:lnTo>
                  <a:lnTo>
                    <a:pt x="1468" y="648"/>
                  </a:lnTo>
                  <a:lnTo>
                    <a:pt x="1479" y="653"/>
                  </a:lnTo>
                  <a:lnTo>
                    <a:pt x="1491" y="656"/>
                  </a:lnTo>
                  <a:lnTo>
                    <a:pt x="1503" y="657"/>
                  </a:lnTo>
                  <a:lnTo>
                    <a:pt x="1503" y="657"/>
                  </a:lnTo>
                  <a:lnTo>
                    <a:pt x="1511" y="657"/>
                  </a:lnTo>
                  <a:lnTo>
                    <a:pt x="1518" y="656"/>
                  </a:lnTo>
                  <a:lnTo>
                    <a:pt x="1526" y="654"/>
                  </a:lnTo>
                  <a:lnTo>
                    <a:pt x="1534" y="651"/>
                  </a:lnTo>
                  <a:lnTo>
                    <a:pt x="1540" y="647"/>
                  </a:lnTo>
                  <a:lnTo>
                    <a:pt x="1547" y="644"/>
                  </a:lnTo>
                  <a:lnTo>
                    <a:pt x="1553" y="640"/>
                  </a:lnTo>
                  <a:lnTo>
                    <a:pt x="1559" y="634"/>
                  </a:lnTo>
                  <a:lnTo>
                    <a:pt x="1564" y="629"/>
                  </a:lnTo>
                  <a:lnTo>
                    <a:pt x="1569" y="622"/>
                  </a:lnTo>
                  <a:lnTo>
                    <a:pt x="1572" y="616"/>
                  </a:lnTo>
                  <a:lnTo>
                    <a:pt x="1575" y="609"/>
                  </a:lnTo>
                  <a:lnTo>
                    <a:pt x="1579" y="601"/>
                  </a:lnTo>
                  <a:lnTo>
                    <a:pt x="1581" y="594"/>
                  </a:lnTo>
                  <a:lnTo>
                    <a:pt x="1582" y="586"/>
                  </a:lnTo>
                  <a:lnTo>
                    <a:pt x="1582" y="578"/>
                  </a:lnTo>
                  <a:lnTo>
                    <a:pt x="1582" y="578"/>
                  </a:lnTo>
                  <a:lnTo>
                    <a:pt x="1582" y="571"/>
                  </a:lnTo>
                  <a:lnTo>
                    <a:pt x="1581" y="563"/>
                  </a:lnTo>
                  <a:lnTo>
                    <a:pt x="1579" y="555"/>
                  </a:lnTo>
                  <a:lnTo>
                    <a:pt x="1575" y="548"/>
                  </a:lnTo>
                  <a:lnTo>
                    <a:pt x="1572" y="541"/>
                  </a:lnTo>
                  <a:lnTo>
                    <a:pt x="1569" y="535"/>
                  </a:lnTo>
                  <a:lnTo>
                    <a:pt x="1564" y="528"/>
                  </a:lnTo>
                  <a:lnTo>
                    <a:pt x="1559" y="523"/>
                  </a:lnTo>
                  <a:lnTo>
                    <a:pt x="1553" y="517"/>
                  </a:lnTo>
                  <a:lnTo>
                    <a:pt x="1547" y="513"/>
                  </a:lnTo>
                  <a:lnTo>
                    <a:pt x="1540" y="509"/>
                  </a:lnTo>
                  <a:lnTo>
                    <a:pt x="1534" y="506"/>
                  </a:lnTo>
                  <a:lnTo>
                    <a:pt x="1526" y="503"/>
                  </a:lnTo>
                  <a:lnTo>
                    <a:pt x="1518" y="501"/>
                  </a:lnTo>
                  <a:lnTo>
                    <a:pt x="1511" y="500"/>
                  </a:lnTo>
                  <a:lnTo>
                    <a:pt x="1503" y="500"/>
                  </a:lnTo>
                  <a:lnTo>
                    <a:pt x="1503" y="500"/>
                  </a:lnTo>
                  <a:lnTo>
                    <a:pt x="1491" y="501"/>
                  </a:lnTo>
                  <a:lnTo>
                    <a:pt x="1479" y="504"/>
                  </a:lnTo>
                  <a:lnTo>
                    <a:pt x="1468" y="508"/>
                  </a:lnTo>
                  <a:lnTo>
                    <a:pt x="1457" y="515"/>
                  </a:lnTo>
                  <a:lnTo>
                    <a:pt x="1448" y="523"/>
                  </a:lnTo>
                  <a:lnTo>
                    <a:pt x="1440" y="531"/>
                  </a:lnTo>
                  <a:lnTo>
                    <a:pt x="1434" y="541"/>
                  </a:lnTo>
                  <a:lnTo>
                    <a:pt x="1428" y="552"/>
                  </a:lnTo>
                  <a:lnTo>
                    <a:pt x="1345" y="552"/>
                  </a:lnTo>
                  <a:lnTo>
                    <a:pt x="1345" y="552"/>
                  </a:lnTo>
                  <a:lnTo>
                    <a:pt x="1339" y="552"/>
                  </a:lnTo>
                  <a:lnTo>
                    <a:pt x="1335" y="554"/>
                  </a:lnTo>
                  <a:lnTo>
                    <a:pt x="1330" y="556"/>
                  </a:lnTo>
                  <a:lnTo>
                    <a:pt x="1326" y="560"/>
                  </a:lnTo>
                  <a:lnTo>
                    <a:pt x="1228" y="657"/>
                  </a:lnTo>
                  <a:lnTo>
                    <a:pt x="1002" y="657"/>
                  </a:lnTo>
                  <a:lnTo>
                    <a:pt x="1002" y="578"/>
                  </a:lnTo>
                  <a:lnTo>
                    <a:pt x="1134" y="578"/>
                  </a:lnTo>
                  <a:lnTo>
                    <a:pt x="1134" y="578"/>
                  </a:lnTo>
                  <a:lnTo>
                    <a:pt x="1139" y="578"/>
                  </a:lnTo>
                  <a:lnTo>
                    <a:pt x="1144" y="576"/>
                  </a:lnTo>
                  <a:lnTo>
                    <a:pt x="1148" y="574"/>
                  </a:lnTo>
                  <a:lnTo>
                    <a:pt x="1152" y="571"/>
                  </a:lnTo>
                  <a:lnTo>
                    <a:pt x="1356" y="368"/>
                  </a:lnTo>
                  <a:lnTo>
                    <a:pt x="1428" y="368"/>
                  </a:lnTo>
                  <a:lnTo>
                    <a:pt x="1428" y="368"/>
                  </a:lnTo>
                  <a:lnTo>
                    <a:pt x="1434" y="379"/>
                  </a:lnTo>
                  <a:lnTo>
                    <a:pt x="1440" y="389"/>
                  </a:lnTo>
                  <a:lnTo>
                    <a:pt x="1448" y="398"/>
                  </a:lnTo>
                  <a:lnTo>
                    <a:pt x="1457" y="405"/>
                  </a:lnTo>
                  <a:lnTo>
                    <a:pt x="1468" y="412"/>
                  </a:lnTo>
                  <a:lnTo>
                    <a:pt x="1479" y="416"/>
                  </a:lnTo>
                  <a:lnTo>
                    <a:pt x="1491" y="420"/>
                  </a:lnTo>
                  <a:lnTo>
                    <a:pt x="1503" y="421"/>
                  </a:lnTo>
                  <a:lnTo>
                    <a:pt x="1503" y="421"/>
                  </a:lnTo>
                  <a:lnTo>
                    <a:pt x="1511" y="421"/>
                  </a:lnTo>
                  <a:lnTo>
                    <a:pt x="1518" y="420"/>
                  </a:lnTo>
                  <a:lnTo>
                    <a:pt x="1526" y="417"/>
                  </a:lnTo>
                  <a:lnTo>
                    <a:pt x="1534" y="414"/>
                  </a:lnTo>
                  <a:lnTo>
                    <a:pt x="1540" y="411"/>
                  </a:lnTo>
                  <a:lnTo>
                    <a:pt x="1547" y="408"/>
                  </a:lnTo>
                  <a:lnTo>
                    <a:pt x="1553" y="403"/>
                  </a:lnTo>
                  <a:lnTo>
                    <a:pt x="1559" y="398"/>
                  </a:lnTo>
                  <a:lnTo>
                    <a:pt x="1564" y="392"/>
                  </a:lnTo>
                  <a:lnTo>
                    <a:pt x="1569" y="386"/>
                  </a:lnTo>
                  <a:lnTo>
                    <a:pt x="1572" y="379"/>
                  </a:lnTo>
                  <a:lnTo>
                    <a:pt x="1575" y="372"/>
                  </a:lnTo>
                  <a:lnTo>
                    <a:pt x="1579" y="365"/>
                  </a:lnTo>
                  <a:lnTo>
                    <a:pt x="1581" y="357"/>
                  </a:lnTo>
                  <a:lnTo>
                    <a:pt x="1582" y="349"/>
                  </a:lnTo>
                  <a:lnTo>
                    <a:pt x="1582" y="342"/>
                  </a:lnTo>
                  <a:lnTo>
                    <a:pt x="1582" y="342"/>
                  </a:lnTo>
                  <a:lnTo>
                    <a:pt x="1582" y="334"/>
                  </a:lnTo>
                  <a:lnTo>
                    <a:pt x="1581" y="326"/>
                  </a:lnTo>
                  <a:lnTo>
                    <a:pt x="1579" y="319"/>
                  </a:lnTo>
                  <a:lnTo>
                    <a:pt x="1575" y="311"/>
                  </a:lnTo>
                  <a:lnTo>
                    <a:pt x="1572" y="305"/>
                  </a:lnTo>
                  <a:lnTo>
                    <a:pt x="1569" y="298"/>
                  </a:lnTo>
                  <a:lnTo>
                    <a:pt x="1564" y="291"/>
                  </a:lnTo>
                  <a:lnTo>
                    <a:pt x="1559" y="286"/>
                  </a:lnTo>
                  <a:lnTo>
                    <a:pt x="1553" y="280"/>
                  </a:lnTo>
                  <a:lnTo>
                    <a:pt x="1547" y="276"/>
                  </a:lnTo>
                  <a:lnTo>
                    <a:pt x="1540" y="273"/>
                  </a:lnTo>
                  <a:lnTo>
                    <a:pt x="1534" y="269"/>
                  </a:lnTo>
                  <a:lnTo>
                    <a:pt x="1526" y="266"/>
                  </a:lnTo>
                  <a:lnTo>
                    <a:pt x="1518" y="264"/>
                  </a:lnTo>
                  <a:lnTo>
                    <a:pt x="1511" y="263"/>
                  </a:lnTo>
                  <a:lnTo>
                    <a:pt x="1503" y="263"/>
                  </a:lnTo>
                  <a:lnTo>
                    <a:pt x="1503" y="263"/>
                  </a:lnTo>
                  <a:lnTo>
                    <a:pt x="1491" y="264"/>
                  </a:lnTo>
                  <a:lnTo>
                    <a:pt x="1479" y="267"/>
                  </a:lnTo>
                  <a:lnTo>
                    <a:pt x="1468" y="272"/>
                  </a:lnTo>
                  <a:lnTo>
                    <a:pt x="1457" y="278"/>
                  </a:lnTo>
                  <a:lnTo>
                    <a:pt x="1448" y="286"/>
                  </a:lnTo>
                  <a:lnTo>
                    <a:pt x="1440" y="295"/>
                  </a:lnTo>
                  <a:lnTo>
                    <a:pt x="1434" y="305"/>
                  </a:lnTo>
                  <a:lnTo>
                    <a:pt x="1428" y="315"/>
                  </a:lnTo>
                  <a:lnTo>
                    <a:pt x="1345" y="315"/>
                  </a:lnTo>
                  <a:lnTo>
                    <a:pt x="1345" y="315"/>
                  </a:lnTo>
                  <a:lnTo>
                    <a:pt x="1339" y="315"/>
                  </a:lnTo>
                  <a:lnTo>
                    <a:pt x="1335" y="318"/>
                  </a:lnTo>
                  <a:lnTo>
                    <a:pt x="1330" y="320"/>
                  </a:lnTo>
                  <a:lnTo>
                    <a:pt x="1326" y="323"/>
                  </a:lnTo>
                  <a:lnTo>
                    <a:pt x="1123" y="526"/>
                  </a:lnTo>
                  <a:lnTo>
                    <a:pt x="1002" y="526"/>
                  </a:lnTo>
                  <a:lnTo>
                    <a:pt x="1002" y="447"/>
                  </a:lnTo>
                  <a:lnTo>
                    <a:pt x="1055" y="447"/>
                  </a:lnTo>
                  <a:close/>
                  <a:moveTo>
                    <a:pt x="1503" y="79"/>
                  </a:moveTo>
                  <a:lnTo>
                    <a:pt x="1503" y="79"/>
                  </a:lnTo>
                  <a:lnTo>
                    <a:pt x="1508" y="79"/>
                  </a:lnTo>
                  <a:lnTo>
                    <a:pt x="1513" y="81"/>
                  </a:lnTo>
                  <a:lnTo>
                    <a:pt x="1517" y="83"/>
                  </a:lnTo>
                  <a:lnTo>
                    <a:pt x="1522" y="87"/>
                  </a:lnTo>
                  <a:lnTo>
                    <a:pt x="1525" y="91"/>
                  </a:lnTo>
                  <a:lnTo>
                    <a:pt x="1527" y="95"/>
                  </a:lnTo>
                  <a:lnTo>
                    <a:pt x="1529" y="100"/>
                  </a:lnTo>
                  <a:lnTo>
                    <a:pt x="1529" y="105"/>
                  </a:lnTo>
                  <a:lnTo>
                    <a:pt x="1529" y="105"/>
                  </a:lnTo>
                  <a:lnTo>
                    <a:pt x="1529" y="111"/>
                  </a:lnTo>
                  <a:lnTo>
                    <a:pt x="1527" y="115"/>
                  </a:lnTo>
                  <a:lnTo>
                    <a:pt x="1525" y="119"/>
                  </a:lnTo>
                  <a:lnTo>
                    <a:pt x="1522" y="124"/>
                  </a:lnTo>
                  <a:lnTo>
                    <a:pt x="1517" y="127"/>
                  </a:lnTo>
                  <a:lnTo>
                    <a:pt x="1513" y="129"/>
                  </a:lnTo>
                  <a:lnTo>
                    <a:pt x="1508" y="131"/>
                  </a:lnTo>
                  <a:lnTo>
                    <a:pt x="1503" y="131"/>
                  </a:lnTo>
                  <a:lnTo>
                    <a:pt x="1503" y="131"/>
                  </a:lnTo>
                  <a:lnTo>
                    <a:pt x="1497" y="131"/>
                  </a:lnTo>
                  <a:lnTo>
                    <a:pt x="1493" y="129"/>
                  </a:lnTo>
                  <a:lnTo>
                    <a:pt x="1489" y="127"/>
                  </a:lnTo>
                  <a:lnTo>
                    <a:pt x="1484" y="124"/>
                  </a:lnTo>
                  <a:lnTo>
                    <a:pt x="1481" y="119"/>
                  </a:lnTo>
                  <a:lnTo>
                    <a:pt x="1479" y="115"/>
                  </a:lnTo>
                  <a:lnTo>
                    <a:pt x="1477" y="111"/>
                  </a:lnTo>
                  <a:lnTo>
                    <a:pt x="1477" y="105"/>
                  </a:lnTo>
                  <a:lnTo>
                    <a:pt x="1477" y="105"/>
                  </a:lnTo>
                  <a:lnTo>
                    <a:pt x="1477" y="100"/>
                  </a:lnTo>
                  <a:lnTo>
                    <a:pt x="1479" y="95"/>
                  </a:lnTo>
                  <a:lnTo>
                    <a:pt x="1481" y="91"/>
                  </a:lnTo>
                  <a:lnTo>
                    <a:pt x="1484" y="87"/>
                  </a:lnTo>
                  <a:lnTo>
                    <a:pt x="1489" y="83"/>
                  </a:lnTo>
                  <a:lnTo>
                    <a:pt x="1493" y="81"/>
                  </a:lnTo>
                  <a:lnTo>
                    <a:pt x="1497" y="79"/>
                  </a:lnTo>
                  <a:lnTo>
                    <a:pt x="1503" y="79"/>
                  </a:lnTo>
                  <a:lnTo>
                    <a:pt x="1503" y="79"/>
                  </a:lnTo>
                  <a:close/>
                  <a:moveTo>
                    <a:pt x="1503" y="1499"/>
                  </a:moveTo>
                  <a:lnTo>
                    <a:pt x="1503" y="1499"/>
                  </a:lnTo>
                  <a:lnTo>
                    <a:pt x="1508" y="1499"/>
                  </a:lnTo>
                  <a:lnTo>
                    <a:pt x="1513" y="1501"/>
                  </a:lnTo>
                  <a:lnTo>
                    <a:pt x="1517" y="1503"/>
                  </a:lnTo>
                  <a:lnTo>
                    <a:pt x="1522" y="1506"/>
                  </a:lnTo>
                  <a:lnTo>
                    <a:pt x="1525" y="1511"/>
                  </a:lnTo>
                  <a:lnTo>
                    <a:pt x="1527" y="1515"/>
                  </a:lnTo>
                  <a:lnTo>
                    <a:pt x="1529" y="1519"/>
                  </a:lnTo>
                  <a:lnTo>
                    <a:pt x="1529" y="1525"/>
                  </a:lnTo>
                  <a:lnTo>
                    <a:pt x="1529" y="1525"/>
                  </a:lnTo>
                  <a:lnTo>
                    <a:pt x="1529" y="1530"/>
                  </a:lnTo>
                  <a:lnTo>
                    <a:pt x="1527" y="1535"/>
                  </a:lnTo>
                  <a:lnTo>
                    <a:pt x="1525" y="1539"/>
                  </a:lnTo>
                  <a:lnTo>
                    <a:pt x="1522" y="1543"/>
                  </a:lnTo>
                  <a:lnTo>
                    <a:pt x="1517" y="1547"/>
                  </a:lnTo>
                  <a:lnTo>
                    <a:pt x="1513" y="1549"/>
                  </a:lnTo>
                  <a:lnTo>
                    <a:pt x="1508" y="1551"/>
                  </a:lnTo>
                  <a:lnTo>
                    <a:pt x="1503" y="1551"/>
                  </a:lnTo>
                  <a:lnTo>
                    <a:pt x="1503" y="1551"/>
                  </a:lnTo>
                  <a:lnTo>
                    <a:pt x="1497" y="1551"/>
                  </a:lnTo>
                  <a:lnTo>
                    <a:pt x="1493" y="1549"/>
                  </a:lnTo>
                  <a:lnTo>
                    <a:pt x="1489" y="1547"/>
                  </a:lnTo>
                  <a:lnTo>
                    <a:pt x="1484" y="1543"/>
                  </a:lnTo>
                  <a:lnTo>
                    <a:pt x="1481" y="1539"/>
                  </a:lnTo>
                  <a:lnTo>
                    <a:pt x="1479" y="1535"/>
                  </a:lnTo>
                  <a:lnTo>
                    <a:pt x="1477" y="1530"/>
                  </a:lnTo>
                  <a:lnTo>
                    <a:pt x="1477" y="1525"/>
                  </a:lnTo>
                  <a:lnTo>
                    <a:pt x="1477" y="1525"/>
                  </a:lnTo>
                  <a:lnTo>
                    <a:pt x="1477" y="1519"/>
                  </a:lnTo>
                  <a:lnTo>
                    <a:pt x="1479" y="1515"/>
                  </a:lnTo>
                  <a:lnTo>
                    <a:pt x="1481" y="1511"/>
                  </a:lnTo>
                  <a:lnTo>
                    <a:pt x="1484" y="1506"/>
                  </a:lnTo>
                  <a:lnTo>
                    <a:pt x="1489" y="1503"/>
                  </a:lnTo>
                  <a:lnTo>
                    <a:pt x="1493" y="1501"/>
                  </a:lnTo>
                  <a:lnTo>
                    <a:pt x="1497" y="1499"/>
                  </a:lnTo>
                  <a:lnTo>
                    <a:pt x="1503" y="1499"/>
                  </a:lnTo>
                  <a:lnTo>
                    <a:pt x="1503" y="1499"/>
                  </a:lnTo>
                  <a:close/>
                  <a:moveTo>
                    <a:pt x="1503" y="1262"/>
                  </a:moveTo>
                  <a:lnTo>
                    <a:pt x="1503" y="1262"/>
                  </a:lnTo>
                  <a:lnTo>
                    <a:pt x="1508" y="1262"/>
                  </a:lnTo>
                  <a:lnTo>
                    <a:pt x="1513" y="1264"/>
                  </a:lnTo>
                  <a:lnTo>
                    <a:pt x="1517" y="1266"/>
                  </a:lnTo>
                  <a:lnTo>
                    <a:pt x="1522" y="1270"/>
                  </a:lnTo>
                  <a:lnTo>
                    <a:pt x="1525" y="1274"/>
                  </a:lnTo>
                  <a:lnTo>
                    <a:pt x="1527" y="1278"/>
                  </a:lnTo>
                  <a:lnTo>
                    <a:pt x="1529" y="1283"/>
                  </a:lnTo>
                  <a:lnTo>
                    <a:pt x="1529" y="1288"/>
                  </a:lnTo>
                  <a:lnTo>
                    <a:pt x="1529" y="1288"/>
                  </a:lnTo>
                  <a:lnTo>
                    <a:pt x="1529" y="1294"/>
                  </a:lnTo>
                  <a:lnTo>
                    <a:pt x="1527" y="1298"/>
                  </a:lnTo>
                  <a:lnTo>
                    <a:pt x="1525" y="1302"/>
                  </a:lnTo>
                  <a:lnTo>
                    <a:pt x="1522" y="1307"/>
                  </a:lnTo>
                  <a:lnTo>
                    <a:pt x="1517" y="1310"/>
                  </a:lnTo>
                  <a:lnTo>
                    <a:pt x="1513" y="1312"/>
                  </a:lnTo>
                  <a:lnTo>
                    <a:pt x="1508" y="1315"/>
                  </a:lnTo>
                  <a:lnTo>
                    <a:pt x="1503" y="1315"/>
                  </a:lnTo>
                  <a:lnTo>
                    <a:pt x="1503" y="1315"/>
                  </a:lnTo>
                  <a:lnTo>
                    <a:pt x="1497" y="1315"/>
                  </a:lnTo>
                  <a:lnTo>
                    <a:pt x="1493" y="1312"/>
                  </a:lnTo>
                  <a:lnTo>
                    <a:pt x="1489" y="1310"/>
                  </a:lnTo>
                  <a:lnTo>
                    <a:pt x="1484" y="1307"/>
                  </a:lnTo>
                  <a:lnTo>
                    <a:pt x="1481" y="1302"/>
                  </a:lnTo>
                  <a:lnTo>
                    <a:pt x="1479" y="1298"/>
                  </a:lnTo>
                  <a:lnTo>
                    <a:pt x="1477" y="1294"/>
                  </a:lnTo>
                  <a:lnTo>
                    <a:pt x="1477" y="1288"/>
                  </a:lnTo>
                  <a:lnTo>
                    <a:pt x="1477" y="1288"/>
                  </a:lnTo>
                  <a:lnTo>
                    <a:pt x="1477" y="1283"/>
                  </a:lnTo>
                  <a:lnTo>
                    <a:pt x="1479" y="1278"/>
                  </a:lnTo>
                  <a:lnTo>
                    <a:pt x="1481" y="1274"/>
                  </a:lnTo>
                  <a:lnTo>
                    <a:pt x="1484" y="1270"/>
                  </a:lnTo>
                  <a:lnTo>
                    <a:pt x="1489" y="1266"/>
                  </a:lnTo>
                  <a:lnTo>
                    <a:pt x="1493" y="1264"/>
                  </a:lnTo>
                  <a:lnTo>
                    <a:pt x="1497" y="1262"/>
                  </a:lnTo>
                  <a:lnTo>
                    <a:pt x="1503" y="1262"/>
                  </a:lnTo>
                  <a:lnTo>
                    <a:pt x="1503" y="1262"/>
                  </a:lnTo>
                  <a:close/>
                  <a:moveTo>
                    <a:pt x="1503" y="1025"/>
                  </a:moveTo>
                  <a:lnTo>
                    <a:pt x="1503" y="1025"/>
                  </a:lnTo>
                  <a:lnTo>
                    <a:pt x="1508" y="1025"/>
                  </a:lnTo>
                  <a:lnTo>
                    <a:pt x="1513" y="1028"/>
                  </a:lnTo>
                  <a:lnTo>
                    <a:pt x="1517" y="1030"/>
                  </a:lnTo>
                  <a:lnTo>
                    <a:pt x="1522" y="1033"/>
                  </a:lnTo>
                  <a:lnTo>
                    <a:pt x="1525" y="1037"/>
                  </a:lnTo>
                  <a:lnTo>
                    <a:pt x="1527" y="1042"/>
                  </a:lnTo>
                  <a:lnTo>
                    <a:pt x="1529" y="1046"/>
                  </a:lnTo>
                  <a:lnTo>
                    <a:pt x="1529" y="1052"/>
                  </a:lnTo>
                  <a:lnTo>
                    <a:pt x="1529" y="1052"/>
                  </a:lnTo>
                  <a:lnTo>
                    <a:pt x="1529" y="1057"/>
                  </a:lnTo>
                  <a:lnTo>
                    <a:pt x="1527" y="1061"/>
                  </a:lnTo>
                  <a:lnTo>
                    <a:pt x="1525" y="1066"/>
                  </a:lnTo>
                  <a:lnTo>
                    <a:pt x="1522" y="1070"/>
                  </a:lnTo>
                  <a:lnTo>
                    <a:pt x="1517" y="1074"/>
                  </a:lnTo>
                  <a:lnTo>
                    <a:pt x="1513" y="1076"/>
                  </a:lnTo>
                  <a:lnTo>
                    <a:pt x="1508" y="1078"/>
                  </a:lnTo>
                  <a:lnTo>
                    <a:pt x="1503" y="1078"/>
                  </a:lnTo>
                  <a:lnTo>
                    <a:pt x="1503" y="1078"/>
                  </a:lnTo>
                  <a:lnTo>
                    <a:pt x="1497" y="1078"/>
                  </a:lnTo>
                  <a:lnTo>
                    <a:pt x="1493" y="1076"/>
                  </a:lnTo>
                  <a:lnTo>
                    <a:pt x="1489" y="1074"/>
                  </a:lnTo>
                  <a:lnTo>
                    <a:pt x="1484" y="1070"/>
                  </a:lnTo>
                  <a:lnTo>
                    <a:pt x="1481" y="1066"/>
                  </a:lnTo>
                  <a:lnTo>
                    <a:pt x="1479" y="1061"/>
                  </a:lnTo>
                  <a:lnTo>
                    <a:pt x="1477" y="1057"/>
                  </a:lnTo>
                  <a:lnTo>
                    <a:pt x="1477" y="1052"/>
                  </a:lnTo>
                  <a:lnTo>
                    <a:pt x="1477" y="1052"/>
                  </a:lnTo>
                  <a:lnTo>
                    <a:pt x="1477" y="1046"/>
                  </a:lnTo>
                  <a:lnTo>
                    <a:pt x="1479" y="1042"/>
                  </a:lnTo>
                  <a:lnTo>
                    <a:pt x="1481" y="1037"/>
                  </a:lnTo>
                  <a:lnTo>
                    <a:pt x="1484" y="1033"/>
                  </a:lnTo>
                  <a:lnTo>
                    <a:pt x="1489" y="1030"/>
                  </a:lnTo>
                  <a:lnTo>
                    <a:pt x="1493" y="1028"/>
                  </a:lnTo>
                  <a:lnTo>
                    <a:pt x="1497" y="1025"/>
                  </a:lnTo>
                  <a:lnTo>
                    <a:pt x="1503" y="1025"/>
                  </a:lnTo>
                  <a:lnTo>
                    <a:pt x="1503" y="1025"/>
                  </a:lnTo>
                  <a:close/>
                  <a:moveTo>
                    <a:pt x="1503" y="789"/>
                  </a:moveTo>
                  <a:lnTo>
                    <a:pt x="1503" y="789"/>
                  </a:lnTo>
                  <a:lnTo>
                    <a:pt x="1508" y="789"/>
                  </a:lnTo>
                  <a:lnTo>
                    <a:pt x="1513" y="791"/>
                  </a:lnTo>
                  <a:lnTo>
                    <a:pt x="1517" y="793"/>
                  </a:lnTo>
                  <a:lnTo>
                    <a:pt x="1522" y="796"/>
                  </a:lnTo>
                  <a:lnTo>
                    <a:pt x="1525" y="801"/>
                  </a:lnTo>
                  <a:lnTo>
                    <a:pt x="1527" y="805"/>
                  </a:lnTo>
                  <a:lnTo>
                    <a:pt x="1529" y="810"/>
                  </a:lnTo>
                  <a:lnTo>
                    <a:pt x="1529" y="815"/>
                  </a:lnTo>
                  <a:lnTo>
                    <a:pt x="1529" y="815"/>
                  </a:lnTo>
                  <a:lnTo>
                    <a:pt x="1529" y="820"/>
                  </a:lnTo>
                  <a:lnTo>
                    <a:pt x="1527" y="825"/>
                  </a:lnTo>
                  <a:lnTo>
                    <a:pt x="1525" y="829"/>
                  </a:lnTo>
                  <a:lnTo>
                    <a:pt x="1522" y="834"/>
                  </a:lnTo>
                  <a:lnTo>
                    <a:pt x="1517" y="837"/>
                  </a:lnTo>
                  <a:lnTo>
                    <a:pt x="1513" y="839"/>
                  </a:lnTo>
                  <a:lnTo>
                    <a:pt x="1508" y="841"/>
                  </a:lnTo>
                  <a:lnTo>
                    <a:pt x="1503" y="841"/>
                  </a:lnTo>
                  <a:lnTo>
                    <a:pt x="1503" y="841"/>
                  </a:lnTo>
                  <a:lnTo>
                    <a:pt x="1497" y="841"/>
                  </a:lnTo>
                  <a:lnTo>
                    <a:pt x="1493" y="839"/>
                  </a:lnTo>
                  <a:lnTo>
                    <a:pt x="1489" y="837"/>
                  </a:lnTo>
                  <a:lnTo>
                    <a:pt x="1484" y="834"/>
                  </a:lnTo>
                  <a:lnTo>
                    <a:pt x="1481" y="829"/>
                  </a:lnTo>
                  <a:lnTo>
                    <a:pt x="1479" y="825"/>
                  </a:lnTo>
                  <a:lnTo>
                    <a:pt x="1477" y="820"/>
                  </a:lnTo>
                  <a:lnTo>
                    <a:pt x="1477" y="815"/>
                  </a:lnTo>
                  <a:lnTo>
                    <a:pt x="1477" y="815"/>
                  </a:lnTo>
                  <a:lnTo>
                    <a:pt x="1477" y="810"/>
                  </a:lnTo>
                  <a:lnTo>
                    <a:pt x="1479" y="805"/>
                  </a:lnTo>
                  <a:lnTo>
                    <a:pt x="1481" y="801"/>
                  </a:lnTo>
                  <a:lnTo>
                    <a:pt x="1484" y="796"/>
                  </a:lnTo>
                  <a:lnTo>
                    <a:pt x="1489" y="793"/>
                  </a:lnTo>
                  <a:lnTo>
                    <a:pt x="1493" y="791"/>
                  </a:lnTo>
                  <a:lnTo>
                    <a:pt x="1497" y="789"/>
                  </a:lnTo>
                  <a:lnTo>
                    <a:pt x="1503" y="789"/>
                  </a:lnTo>
                  <a:lnTo>
                    <a:pt x="1503" y="789"/>
                  </a:lnTo>
                  <a:close/>
                  <a:moveTo>
                    <a:pt x="1503" y="552"/>
                  </a:moveTo>
                  <a:lnTo>
                    <a:pt x="1503" y="552"/>
                  </a:lnTo>
                  <a:lnTo>
                    <a:pt x="1508" y="552"/>
                  </a:lnTo>
                  <a:lnTo>
                    <a:pt x="1513" y="554"/>
                  </a:lnTo>
                  <a:lnTo>
                    <a:pt x="1517" y="556"/>
                  </a:lnTo>
                  <a:lnTo>
                    <a:pt x="1522" y="560"/>
                  </a:lnTo>
                  <a:lnTo>
                    <a:pt x="1525" y="564"/>
                  </a:lnTo>
                  <a:lnTo>
                    <a:pt x="1527" y="569"/>
                  </a:lnTo>
                  <a:lnTo>
                    <a:pt x="1529" y="573"/>
                  </a:lnTo>
                  <a:lnTo>
                    <a:pt x="1529" y="578"/>
                  </a:lnTo>
                  <a:lnTo>
                    <a:pt x="1529" y="578"/>
                  </a:lnTo>
                  <a:lnTo>
                    <a:pt x="1529" y="584"/>
                  </a:lnTo>
                  <a:lnTo>
                    <a:pt x="1527" y="588"/>
                  </a:lnTo>
                  <a:lnTo>
                    <a:pt x="1525" y="593"/>
                  </a:lnTo>
                  <a:lnTo>
                    <a:pt x="1522" y="597"/>
                  </a:lnTo>
                  <a:lnTo>
                    <a:pt x="1517" y="600"/>
                  </a:lnTo>
                  <a:lnTo>
                    <a:pt x="1513" y="602"/>
                  </a:lnTo>
                  <a:lnTo>
                    <a:pt x="1508" y="605"/>
                  </a:lnTo>
                  <a:lnTo>
                    <a:pt x="1503" y="605"/>
                  </a:lnTo>
                  <a:lnTo>
                    <a:pt x="1503" y="605"/>
                  </a:lnTo>
                  <a:lnTo>
                    <a:pt x="1497" y="605"/>
                  </a:lnTo>
                  <a:lnTo>
                    <a:pt x="1493" y="602"/>
                  </a:lnTo>
                  <a:lnTo>
                    <a:pt x="1489" y="600"/>
                  </a:lnTo>
                  <a:lnTo>
                    <a:pt x="1484" y="597"/>
                  </a:lnTo>
                  <a:lnTo>
                    <a:pt x="1481" y="593"/>
                  </a:lnTo>
                  <a:lnTo>
                    <a:pt x="1479" y="588"/>
                  </a:lnTo>
                  <a:lnTo>
                    <a:pt x="1477" y="584"/>
                  </a:lnTo>
                  <a:lnTo>
                    <a:pt x="1477" y="578"/>
                  </a:lnTo>
                  <a:lnTo>
                    <a:pt x="1477" y="578"/>
                  </a:lnTo>
                  <a:lnTo>
                    <a:pt x="1477" y="573"/>
                  </a:lnTo>
                  <a:lnTo>
                    <a:pt x="1479" y="569"/>
                  </a:lnTo>
                  <a:lnTo>
                    <a:pt x="1481" y="564"/>
                  </a:lnTo>
                  <a:lnTo>
                    <a:pt x="1484" y="560"/>
                  </a:lnTo>
                  <a:lnTo>
                    <a:pt x="1489" y="556"/>
                  </a:lnTo>
                  <a:lnTo>
                    <a:pt x="1493" y="554"/>
                  </a:lnTo>
                  <a:lnTo>
                    <a:pt x="1497" y="552"/>
                  </a:lnTo>
                  <a:lnTo>
                    <a:pt x="1503" y="552"/>
                  </a:lnTo>
                  <a:lnTo>
                    <a:pt x="1503" y="552"/>
                  </a:lnTo>
                  <a:close/>
                  <a:moveTo>
                    <a:pt x="1503" y="315"/>
                  </a:moveTo>
                  <a:lnTo>
                    <a:pt x="1503" y="315"/>
                  </a:lnTo>
                  <a:lnTo>
                    <a:pt x="1508" y="315"/>
                  </a:lnTo>
                  <a:lnTo>
                    <a:pt x="1513" y="318"/>
                  </a:lnTo>
                  <a:lnTo>
                    <a:pt x="1517" y="320"/>
                  </a:lnTo>
                  <a:lnTo>
                    <a:pt x="1522" y="323"/>
                  </a:lnTo>
                  <a:lnTo>
                    <a:pt x="1525" y="328"/>
                  </a:lnTo>
                  <a:lnTo>
                    <a:pt x="1527" y="332"/>
                  </a:lnTo>
                  <a:lnTo>
                    <a:pt x="1529" y="336"/>
                  </a:lnTo>
                  <a:lnTo>
                    <a:pt x="1529" y="342"/>
                  </a:lnTo>
                  <a:lnTo>
                    <a:pt x="1529" y="342"/>
                  </a:lnTo>
                  <a:lnTo>
                    <a:pt x="1529" y="347"/>
                  </a:lnTo>
                  <a:lnTo>
                    <a:pt x="1527" y="352"/>
                  </a:lnTo>
                  <a:lnTo>
                    <a:pt x="1525" y="356"/>
                  </a:lnTo>
                  <a:lnTo>
                    <a:pt x="1522" y="360"/>
                  </a:lnTo>
                  <a:lnTo>
                    <a:pt x="1517" y="364"/>
                  </a:lnTo>
                  <a:lnTo>
                    <a:pt x="1513" y="366"/>
                  </a:lnTo>
                  <a:lnTo>
                    <a:pt x="1508" y="368"/>
                  </a:lnTo>
                  <a:lnTo>
                    <a:pt x="1503" y="368"/>
                  </a:lnTo>
                  <a:lnTo>
                    <a:pt x="1503" y="368"/>
                  </a:lnTo>
                  <a:lnTo>
                    <a:pt x="1497" y="368"/>
                  </a:lnTo>
                  <a:lnTo>
                    <a:pt x="1493" y="366"/>
                  </a:lnTo>
                  <a:lnTo>
                    <a:pt x="1489" y="364"/>
                  </a:lnTo>
                  <a:lnTo>
                    <a:pt x="1484" y="360"/>
                  </a:lnTo>
                  <a:lnTo>
                    <a:pt x="1481" y="356"/>
                  </a:lnTo>
                  <a:lnTo>
                    <a:pt x="1479" y="352"/>
                  </a:lnTo>
                  <a:lnTo>
                    <a:pt x="1477" y="347"/>
                  </a:lnTo>
                  <a:lnTo>
                    <a:pt x="1477" y="342"/>
                  </a:lnTo>
                  <a:lnTo>
                    <a:pt x="1477" y="342"/>
                  </a:lnTo>
                  <a:lnTo>
                    <a:pt x="1477" y="336"/>
                  </a:lnTo>
                  <a:lnTo>
                    <a:pt x="1479" y="332"/>
                  </a:lnTo>
                  <a:lnTo>
                    <a:pt x="1481" y="328"/>
                  </a:lnTo>
                  <a:lnTo>
                    <a:pt x="1484" y="323"/>
                  </a:lnTo>
                  <a:lnTo>
                    <a:pt x="1489" y="320"/>
                  </a:lnTo>
                  <a:lnTo>
                    <a:pt x="1493" y="318"/>
                  </a:lnTo>
                  <a:lnTo>
                    <a:pt x="1497" y="315"/>
                  </a:lnTo>
                  <a:lnTo>
                    <a:pt x="1503" y="315"/>
                  </a:lnTo>
                  <a:lnTo>
                    <a:pt x="1503" y="315"/>
                  </a:lnTo>
                  <a:close/>
                  <a:moveTo>
                    <a:pt x="710" y="500"/>
                  </a:moveTo>
                  <a:lnTo>
                    <a:pt x="844" y="500"/>
                  </a:lnTo>
                  <a:lnTo>
                    <a:pt x="844" y="789"/>
                  </a:lnTo>
                  <a:lnTo>
                    <a:pt x="710" y="789"/>
                  </a:lnTo>
                  <a:lnTo>
                    <a:pt x="710" y="789"/>
                  </a:lnTo>
                  <a:lnTo>
                    <a:pt x="706" y="778"/>
                  </a:lnTo>
                  <a:lnTo>
                    <a:pt x="703" y="767"/>
                  </a:lnTo>
                  <a:lnTo>
                    <a:pt x="699" y="757"/>
                  </a:lnTo>
                  <a:lnTo>
                    <a:pt x="693" y="747"/>
                  </a:lnTo>
                  <a:lnTo>
                    <a:pt x="687" y="737"/>
                  </a:lnTo>
                  <a:lnTo>
                    <a:pt x="680" y="730"/>
                  </a:lnTo>
                  <a:lnTo>
                    <a:pt x="672" y="721"/>
                  </a:lnTo>
                  <a:lnTo>
                    <a:pt x="664" y="713"/>
                  </a:lnTo>
                  <a:lnTo>
                    <a:pt x="655" y="707"/>
                  </a:lnTo>
                  <a:lnTo>
                    <a:pt x="646" y="701"/>
                  </a:lnTo>
                  <a:lnTo>
                    <a:pt x="636" y="696"/>
                  </a:lnTo>
                  <a:lnTo>
                    <a:pt x="625" y="691"/>
                  </a:lnTo>
                  <a:lnTo>
                    <a:pt x="614" y="688"/>
                  </a:lnTo>
                  <a:lnTo>
                    <a:pt x="603" y="686"/>
                  </a:lnTo>
                  <a:lnTo>
                    <a:pt x="592" y="684"/>
                  </a:lnTo>
                  <a:lnTo>
                    <a:pt x="580" y="684"/>
                  </a:lnTo>
                  <a:lnTo>
                    <a:pt x="580" y="684"/>
                  </a:lnTo>
                  <a:lnTo>
                    <a:pt x="568" y="685"/>
                  </a:lnTo>
                  <a:lnTo>
                    <a:pt x="556" y="686"/>
                  </a:lnTo>
                  <a:lnTo>
                    <a:pt x="545" y="689"/>
                  </a:lnTo>
                  <a:lnTo>
                    <a:pt x="533" y="692"/>
                  </a:lnTo>
                  <a:lnTo>
                    <a:pt x="523" y="697"/>
                  </a:lnTo>
                  <a:lnTo>
                    <a:pt x="513" y="702"/>
                  </a:lnTo>
                  <a:lnTo>
                    <a:pt x="503" y="709"/>
                  </a:lnTo>
                  <a:lnTo>
                    <a:pt x="494" y="716"/>
                  </a:lnTo>
                  <a:lnTo>
                    <a:pt x="400" y="64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503" y="579"/>
                  </a:lnTo>
                  <a:lnTo>
                    <a:pt x="513" y="586"/>
                  </a:lnTo>
                  <a:lnTo>
                    <a:pt x="523" y="592"/>
                  </a:lnTo>
                  <a:lnTo>
                    <a:pt x="533" y="596"/>
                  </a:lnTo>
                  <a:lnTo>
                    <a:pt x="545" y="599"/>
                  </a:lnTo>
                  <a:lnTo>
                    <a:pt x="556" y="602"/>
                  </a:lnTo>
                  <a:lnTo>
                    <a:pt x="568" y="604"/>
                  </a:lnTo>
                  <a:lnTo>
                    <a:pt x="580" y="605"/>
                  </a:lnTo>
                  <a:lnTo>
                    <a:pt x="580" y="605"/>
                  </a:lnTo>
                  <a:lnTo>
                    <a:pt x="592" y="605"/>
                  </a:lnTo>
                  <a:lnTo>
                    <a:pt x="603" y="602"/>
                  </a:lnTo>
                  <a:lnTo>
                    <a:pt x="614" y="600"/>
                  </a:lnTo>
                  <a:lnTo>
                    <a:pt x="625" y="597"/>
                  </a:lnTo>
                  <a:lnTo>
                    <a:pt x="636" y="593"/>
                  </a:lnTo>
                  <a:lnTo>
                    <a:pt x="646" y="587"/>
                  </a:lnTo>
                  <a:lnTo>
                    <a:pt x="655" y="582"/>
                  </a:lnTo>
                  <a:lnTo>
                    <a:pt x="664" y="575"/>
                  </a:lnTo>
                  <a:lnTo>
                    <a:pt x="672" y="567"/>
                  </a:lnTo>
                  <a:lnTo>
                    <a:pt x="680" y="559"/>
                  </a:lnTo>
                  <a:lnTo>
                    <a:pt x="687" y="551"/>
                  </a:lnTo>
                  <a:lnTo>
                    <a:pt x="693" y="541"/>
                  </a:lnTo>
                  <a:lnTo>
                    <a:pt x="699" y="531"/>
                  </a:lnTo>
                  <a:lnTo>
                    <a:pt x="703" y="521"/>
                  </a:lnTo>
                  <a:lnTo>
                    <a:pt x="706" y="510"/>
                  </a:lnTo>
                  <a:lnTo>
                    <a:pt x="710" y="500"/>
                  </a:lnTo>
                  <a:lnTo>
                    <a:pt x="710" y="500"/>
                  </a:lnTo>
                  <a:close/>
                  <a:moveTo>
                    <a:pt x="501" y="815"/>
                  </a:moveTo>
                  <a:lnTo>
                    <a:pt x="501" y="815"/>
                  </a:lnTo>
                  <a:lnTo>
                    <a:pt x="501" y="807"/>
                  </a:lnTo>
                  <a:lnTo>
                    <a:pt x="502" y="800"/>
                  </a:lnTo>
                  <a:lnTo>
                    <a:pt x="504" y="792"/>
                  </a:lnTo>
                  <a:lnTo>
                    <a:pt x="508" y="784"/>
                  </a:lnTo>
                  <a:lnTo>
                    <a:pt x="511" y="778"/>
                  </a:lnTo>
                  <a:lnTo>
                    <a:pt x="514" y="771"/>
                  </a:lnTo>
                  <a:lnTo>
                    <a:pt x="519" y="765"/>
                  </a:lnTo>
                  <a:lnTo>
                    <a:pt x="524" y="759"/>
                  </a:lnTo>
                  <a:lnTo>
                    <a:pt x="530" y="754"/>
                  </a:lnTo>
                  <a:lnTo>
                    <a:pt x="536" y="749"/>
                  </a:lnTo>
                  <a:lnTo>
                    <a:pt x="543" y="746"/>
                  </a:lnTo>
                  <a:lnTo>
                    <a:pt x="549" y="743"/>
                  </a:lnTo>
                  <a:lnTo>
                    <a:pt x="557" y="739"/>
                  </a:lnTo>
                  <a:lnTo>
                    <a:pt x="565" y="737"/>
                  </a:lnTo>
                  <a:lnTo>
                    <a:pt x="572" y="736"/>
                  </a:lnTo>
                  <a:lnTo>
                    <a:pt x="580" y="736"/>
                  </a:lnTo>
                  <a:lnTo>
                    <a:pt x="580" y="736"/>
                  </a:lnTo>
                  <a:lnTo>
                    <a:pt x="588" y="736"/>
                  </a:lnTo>
                  <a:lnTo>
                    <a:pt x="595" y="737"/>
                  </a:lnTo>
                  <a:lnTo>
                    <a:pt x="603" y="739"/>
                  </a:lnTo>
                  <a:lnTo>
                    <a:pt x="611" y="743"/>
                  </a:lnTo>
                  <a:lnTo>
                    <a:pt x="617" y="746"/>
                  </a:lnTo>
                  <a:lnTo>
                    <a:pt x="624" y="749"/>
                  </a:lnTo>
                  <a:lnTo>
                    <a:pt x="631" y="754"/>
                  </a:lnTo>
                  <a:lnTo>
                    <a:pt x="636" y="759"/>
                  </a:lnTo>
                  <a:lnTo>
                    <a:pt x="642" y="765"/>
                  </a:lnTo>
                  <a:lnTo>
                    <a:pt x="646" y="771"/>
                  </a:lnTo>
                  <a:lnTo>
                    <a:pt x="649" y="778"/>
                  </a:lnTo>
                  <a:lnTo>
                    <a:pt x="653" y="784"/>
                  </a:lnTo>
                  <a:lnTo>
                    <a:pt x="656" y="792"/>
                  </a:lnTo>
                  <a:lnTo>
                    <a:pt x="658" y="800"/>
                  </a:lnTo>
                  <a:lnTo>
                    <a:pt x="659" y="807"/>
                  </a:lnTo>
                  <a:lnTo>
                    <a:pt x="659" y="815"/>
                  </a:lnTo>
                  <a:lnTo>
                    <a:pt x="659" y="815"/>
                  </a:lnTo>
                  <a:lnTo>
                    <a:pt x="659" y="823"/>
                  </a:lnTo>
                  <a:lnTo>
                    <a:pt x="658" y="830"/>
                  </a:lnTo>
                  <a:lnTo>
                    <a:pt x="656" y="838"/>
                  </a:lnTo>
                  <a:lnTo>
                    <a:pt x="653" y="846"/>
                  </a:lnTo>
                  <a:lnTo>
                    <a:pt x="649" y="852"/>
                  </a:lnTo>
                  <a:lnTo>
                    <a:pt x="646" y="859"/>
                  </a:lnTo>
                  <a:lnTo>
                    <a:pt x="642" y="865"/>
                  </a:lnTo>
                  <a:lnTo>
                    <a:pt x="636" y="871"/>
                  </a:lnTo>
                  <a:lnTo>
                    <a:pt x="631" y="876"/>
                  </a:lnTo>
                  <a:lnTo>
                    <a:pt x="624" y="881"/>
                  </a:lnTo>
                  <a:lnTo>
                    <a:pt x="617" y="884"/>
                  </a:lnTo>
                  <a:lnTo>
                    <a:pt x="611" y="887"/>
                  </a:lnTo>
                  <a:lnTo>
                    <a:pt x="603" y="891"/>
                  </a:lnTo>
                  <a:lnTo>
                    <a:pt x="595" y="893"/>
                  </a:lnTo>
                  <a:lnTo>
                    <a:pt x="588" y="894"/>
                  </a:lnTo>
                  <a:lnTo>
                    <a:pt x="580" y="894"/>
                  </a:lnTo>
                  <a:lnTo>
                    <a:pt x="580" y="894"/>
                  </a:lnTo>
                  <a:lnTo>
                    <a:pt x="572" y="894"/>
                  </a:lnTo>
                  <a:lnTo>
                    <a:pt x="565" y="893"/>
                  </a:lnTo>
                  <a:lnTo>
                    <a:pt x="557" y="891"/>
                  </a:lnTo>
                  <a:lnTo>
                    <a:pt x="549" y="887"/>
                  </a:lnTo>
                  <a:lnTo>
                    <a:pt x="543" y="884"/>
                  </a:lnTo>
                  <a:lnTo>
                    <a:pt x="536" y="881"/>
                  </a:lnTo>
                  <a:lnTo>
                    <a:pt x="530" y="876"/>
                  </a:lnTo>
                  <a:lnTo>
                    <a:pt x="524" y="871"/>
                  </a:lnTo>
                  <a:lnTo>
                    <a:pt x="519" y="865"/>
                  </a:lnTo>
                  <a:lnTo>
                    <a:pt x="514" y="859"/>
                  </a:lnTo>
                  <a:lnTo>
                    <a:pt x="511" y="852"/>
                  </a:lnTo>
                  <a:lnTo>
                    <a:pt x="508" y="846"/>
                  </a:lnTo>
                  <a:lnTo>
                    <a:pt x="504" y="838"/>
                  </a:lnTo>
                  <a:lnTo>
                    <a:pt x="502" y="830"/>
                  </a:lnTo>
                  <a:lnTo>
                    <a:pt x="501" y="823"/>
                  </a:lnTo>
                  <a:lnTo>
                    <a:pt x="501" y="815"/>
                  </a:lnTo>
                  <a:lnTo>
                    <a:pt x="501" y="815"/>
                  </a:lnTo>
                  <a:close/>
                  <a:moveTo>
                    <a:pt x="580" y="394"/>
                  </a:moveTo>
                  <a:lnTo>
                    <a:pt x="580" y="394"/>
                  </a:lnTo>
                  <a:lnTo>
                    <a:pt x="588" y="394"/>
                  </a:lnTo>
                  <a:lnTo>
                    <a:pt x="595" y="395"/>
                  </a:lnTo>
                  <a:lnTo>
                    <a:pt x="603" y="398"/>
                  </a:lnTo>
                  <a:lnTo>
                    <a:pt x="611" y="401"/>
                  </a:lnTo>
                  <a:lnTo>
                    <a:pt x="617" y="404"/>
                  </a:lnTo>
                  <a:lnTo>
                    <a:pt x="624" y="408"/>
                  </a:lnTo>
                  <a:lnTo>
                    <a:pt x="631" y="412"/>
                  </a:lnTo>
                  <a:lnTo>
                    <a:pt x="636" y="417"/>
                  </a:lnTo>
                  <a:lnTo>
                    <a:pt x="642" y="423"/>
                  </a:lnTo>
                  <a:lnTo>
                    <a:pt x="646" y="429"/>
                  </a:lnTo>
                  <a:lnTo>
                    <a:pt x="649" y="436"/>
                  </a:lnTo>
                  <a:lnTo>
                    <a:pt x="653" y="443"/>
                  </a:lnTo>
                  <a:lnTo>
                    <a:pt x="656" y="450"/>
                  </a:lnTo>
                  <a:lnTo>
                    <a:pt x="658" y="458"/>
                  </a:lnTo>
                  <a:lnTo>
                    <a:pt x="659" y="466"/>
                  </a:lnTo>
                  <a:lnTo>
                    <a:pt x="659" y="473"/>
                  </a:lnTo>
                  <a:lnTo>
                    <a:pt x="659" y="473"/>
                  </a:lnTo>
                  <a:lnTo>
                    <a:pt x="659" y="481"/>
                  </a:lnTo>
                  <a:lnTo>
                    <a:pt x="658" y="489"/>
                  </a:lnTo>
                  <a:lnTo>
                    <a:pt x="656" y="496"/>
                  </a:lnTo>
                  <a:lnTo>
                    <a:pt x="653" y="504"/>
                  </a:lnTo>
                  <a:lnTo>
                    <a:pt x="649" y="510"/>
                  </a:lnTo>
                  <a:lnTo>
                    <a:pt x="646" y="517"/>
                  </a:lnTo>
                  <a:lnTo>
                    <a:pt x="642" y="524"/>
                  </a:lnTo>
                  <a:lnTo>
                    <a:pt x="636" y="529"/>
                  </a:lnTo>
                  <a:lnTo>
                    <a:pt x="631" y="535"/>
                  </a:lnTo>
                  <a:lnTo>
                    <a:pt x="624" y="539"/>
                  </a:lnTo>
                  <a:lnTo>
                    <a:pt x="617" y="542"/>
                  </a:lnTo>
                  <a:lnTo>
                    <a:pt x="611" y="546"/>
                  </a:lnTo>
                  <a:lnTo>
                    <a:pt x="603" y="549"/>
                  </a:lnTo>
                  <a:lnTo>
                    <a:pt x="595" y="551"/>
                  </a:lnTo>
                  <a:lnTo>
                    <a:pt x="588" y="552"/>
                  </a:lnTo>
                  <a:lnTo>
                    <a:pt x="580" y="552"/>
                  </a:lnTo>
                  <a:lnTo>
                    <a:pt x="580" y="552"/>
                  </a:lnTo>
                  <a:lnTo>
                    <a:pt x="572" y="552"/>
                  </a:lnTo>
                  <a:lnTo>
                    <a:pt x="565" y="551"/>
                  </a:lnTo>
                  <a:lnTo>
                    <a:pt x="557" y="549"/>
                  </a:lnTo>
                  <a:lnTo>
                    <a:pt x="549" y="546"/>
                  </a:lnTo>
                  <a:lnTo>
                    <a:pt x="543" y="542"/>
                  </a:lnTo>
                  <a:lnTo>
                    <a:pt x="536" y="539"/>
                  </a:lnTo>
                  <a:lnTo>
                    <a:pt x="530" y="535"/>
                  </a:lnTo>
                  <a:lnTo>
                    <a:pt x="524" y="529"/>
                  </a:lnTo>
                  <a:lnTo>
                    <a:pt x="519" y="524"/>
                  </a:lnTo>
                  <a:lnTo>
                    <a:pt x="514" y="517"/>
                  </a:lnTo>
                  <a:lnTo>
                    <a:pt x="511" y="510"/>
                  </a:lnTo>
                  <a:lnTo>
                    <a:pt x="508" y="504"/>
                  </a:lnTo>
                  <a:lnTo>
                    <a:pt x="504" y="496"/>
                  </a:lnTo>
                  <a:lnTo>
                    <a:pt x="502" y="489"/>
                  </a:lnTo>
                  <a:lnTo>
                    <a:pt x="501" y="481"/>
                  </a:lnTo>
                  <a:lnTo>
                    <a:pt x="501" y="473"/>
                  </a:lnTo>
                  <a:lnTo>
                    <a:pt x="501" y="473"/>
                  </a:lnTo>
                  <a:lnTo>
                    <a:pt x="501" y="466"/>
                  </a:lnTo>
                  <a:lnTo>
                    <a:pt x="502" y="458"/>
                  </a:lnTo>
                  <a:lnTo>
                    <a:pt x="504" y="450"/>
                  </a:lnTo>
                  <a:lnTo>
                    <a:pt x="508" y="443"/>
                  </a:lnTo>
                  <a:lnTo>
                    <a:pt x="511" y="436"/>
                  </a:lnTo>
                  <a:lnTo>
                    <a:pt x="514" y="429"/>
                  </a:lnTo>
                  <a:lnTo>
                    <a:pt x="519" y="423"/>
                  </a:lnTo>
                  <a:lnTo>
                    <a:pt x="524" y="417"/>
                  </a:lnTo>
                  <a:lnTo>
                    <a:pt x="530" y="412"/>
                  </a:lnTo>
                  <a:lnTo>
                    <a:pt x="536" y="408"/>
                  </a:lnTo>
                  <a:lnTo>
                    <a:pt x="543" y="404"/>
                  </a:lnTo>
                  <a:lnTo>
                    <a:pt x="549" y="401"/>
                  </a:lnTo>
                  <a:lnTo>
                    <a:pt x="557" y="398"/>
                  </a:lnTo>
                  <a:lnTo>
                    <a:pt x="565" y="395"/>
                  </a:lnTo>
                  <a:lnTo>
                    <a:pt x="572" y="394"/>
                  </a:lnTo>
                  <a:lnTo>
                    <a:pt x="580" y="394"/>
                  </a:lnTo>
                  <a:lnTo>
                    <a:pt x="580" y="394"/>
                  </a:lnTo>
                  <a:close/>
                  <a:moveTo>
                    <a:pt x="132" y="210"/>
                  </a:moveTo>
                  <a:lnTo>
                    <a:pt x="132" y="210"/>
                  </a:lnTo>
                  <a:lnTo>
                    <a:pt x="124" y="210"/>
                  </a:lnTo>
                  <a:lnTo>
                    <a:pt x="116" y="209"/>
                  </a:lnTo>
                  <a:lnTo>
                    <a:pt x="109" y="207"/>
                  </a:lnTo>
                  <a:lnTo>
                    <a:pt x="101" y="204"/>
                  </a:lnTo>
                  <a:lnTo>
                    <a:pt x="94" y="200"/>
                  </a:lnTo>
                  <a:lnTo>
                    <a:pt x="88" y="197"/>
                  </a:lnTo>
                  <a:lnTo>
                    <a:pt x="81" y="193"/>
                  </a:lnTo>
                  <a:lnTo>
                    <a:pt x="76" y="187"/>
                  </a:lnTo>
                  <a:lnTo>
                    <a:pt x="70" y="182"/>
                  </a:lnTo>
                  <a:lnTo>
                    <a:pt x="66" y="175"/>
                  </a:lnTo>
                  <a:lnTo>
                    <a:pt x="63" y="169"/>
                  </a:lnTo>
                  <a:lnTo>
                    <a:pt x="59" y="162"/>
                  </a:lnTo>
                  <a:lnTo>
                    <a:pt x="56" y="154"/>
                  </a:lnTo>
                  <a:lnTo>
                    <a:pt x="54" y="147"/>
                  </a:lnTo>
                  <a:lnTo>
                    <a:pt x="53" y="139"/>
                  </a:lnTo>
                  <a:lnTo>
                    <a:pt x="53" y="131"/>
                  </a:lnTo>
                  <a:lnTo>
                    <a:pt x="53" y="131"/>
                  </a:lnTo>
                  <a:lnTo>
                    <a:pt x="53" y="124"/>
                  </a:lnTo>
                  <a:lnTo>
                    <a:pt x="54" y="116"/>
                  </a:lnTo>
                  <a:lnTo>
                    <a:pt x="56" y="108"/>
                  </a:lnTo>
                  <a:lnTo>
                    <a:pt x="59" y="101"/>
                  </a:lnTo>
                  <a:lnTo>
                    <a:pt x="63" y="94"/>
                  </a:lnTo>
                  <a:lnTo>
                    <a:pt x="66" y="88"/>
                  </a:lnTo>
                  <a:lnTo>
                    <a:pt x="70" y="81"/>
                  </a:lnTo>
                  <a:lnTo>
                    <a:pt x="76" y="76"/>
                  </a:lnTo>
                  <a:lnTo>
                    <a:pt x="81" y="70"/>
                  </a:lnTo>
                  <a:lnTo>
                    <a:pt x="88" y="66"/>
                  </a:lnTo>
                  <a:lnTo>
                    <a:pt x="94" y="62"/>
                  </a:lnTo>
                  <a:lnTo>
                    <a:pt x="101" y="59"/>
                  </a:lnTo>
                  <a:lnTo>
                    <a:pt x="109" y="56"/>
                  </a:lnTo>
                  <a:lnTo>
                    <a:pt x="116" y="54"/>
                  </a:lnTo>
                  <a:lnTo>
                    <a:pt x="124" y="53"/>
                  </a:lnTo>
                  <a:lnTo>
                    <a:pt x="132" y="53"/>
                  </a:lnTo>
                  <a:lnTo>
                    <a:pt x="132" y="53"/>
                  </a:lnTo>
                  <a:lnTo>
                    <a:pt x="140" y="53"/>
                  </a:lnTo>
                  <a:lnTo>
                    <a:pt x="147" y="54"/>
                  </a:lnTo>
                  <a:lnTo>
                    <a:pt x="155" y="56"/>
                  </a:lnTo>
                  <a:lnTo>
                    <a:pt x="163" y="59"/>
                  </a:lnTo>
                  <a:lnTo>
                    <a:pt x="169" y="62"/>
                  </a:lnTo>
                  <a:lnTo>
                    <a:pt x="176" y="66"/>
                  </a:lnTo>
                  <a:lnTo>
                    <a:pt x="182" y="70"/>
                  </a:lnTo>
                  <a:lnTo>
                    <a:pt x="188" y="76"/>
                  </a:lnTo>
                  <a:lnTo>
                    <a:pt x="193" y="81"/>
                  </a:lnTo>
                  <a:lnTo>
                    <a:pt x="198" y="88"/>
                  </a:lnTo>
                  <a:lnTo>
                    <a:pt x="201" y="94"/>
                  </a:lnTo>
                  <a:lnTo>
                    <a:pt x="204" y="101"/>
                  </a:lnTo>
                  <a:lnTo>
                    <a:pt x="208" y="108"/>
                  </a:lnTo>
                  <a:lnTo>
                    <a:pt x="210" y="116"/>
                  </a:lnTo>
                  <a:lnTo>
                    <a:pt x="211" y="124"/>
                  </a:lnTo>
                  <a:lnTo>
                    <a:pt x="211" y="131"/>
                  </a:lnTo>
                  <a:lnTo>
                    <a:pt x="211" y="131"/>
                  </a:lnTo>
                  <a:lnTo>
                    <a:pt x="211" y="139"/>
                  </a:lnTo>
                  <a:lnTo>
                    <a:pt x="210" y="147"/>
                  </a:lnTo>
                  <a:lnTo>
                    <a:pt x="208" y="154"/>
                  </a:lnTo>
                  <a:lnTo>
                    <a:pt x="204" y="162"/>
                  </a:lnTo>
                  <a:lnTo>
                    <a:pt x="201" y="169"/>
                  </a:lnTo>
                  <a:lnTo>
                    <a:pt x="198" y="175"/>
                  </a:lnTo>
                  <a:lnTo>
                    <a:pt x="193" y="182"/>
                  </a:lnTo>
                  <a:lnTo>
                    <a:pt x="188" y="187"/>
                  </a:lnTo>
                  <a:lnTo>
                    <a:pt x="182" y="193"/>
                  </a:lnTo>
                  <a:lnTo>
                    <a:pt x="176" y="197"/>
                  </a:lnTo>
                  <a:lnTo>
                    <a:pt x="169" y="200"/>
                  </a:lnTo>
                  <a:lnTo>
                    <a:pt x="163" y="204"/>
                  </a:lnTo>
                  <a:lnTo>
                    <a:pt x="155" y="207"/>
                  </a:lnTo>
                  <a:lnTo>
                    <a:pt x="147" y="209"/>
                  </a:lnTo>
                  <a:lnTo>
                    <a:pt x="140" y="210"/>
                  </a:lnTo>
                  <a:lnTo>
                    <a:pt x="132" y="210"/>
                  </a:lnTo>
                  <a:lnTo>
                    <a:pt x="132" y="210"/>
                  </a:lnTo>
                  <a:close/>
                  <a:moveTo>
                    <a:pt x="132" y="552"/>
                  </a:moveTo>
                  <a:lnTo>
                    <a:pt x="132" y="552"/>
                  </a:lnTo>
                  <a:lnTo>
                    <a:pt x="124" y="552"/>
                  </a:lnTo>
                  <a:lnTo>
                    <a:pt x="116" y="551"/>
                  </a:lnTo>
                  <a:lnTo>
                    <a:pt x="109" y="549"/>
                  </a:lnTo>
                  <a:lnTo>
                    <a:pt x="101" y="546"/>
                  </a:lnTo>
                  <a:lnTo>
                    <a:pt x="94" y="542"/>
                  </a:lnTo>
                  <a:lnTo>
                    <a:pt x="88" y="539"/>
                  </a:lnTo>
                  <a:lnTo>
                    <a:pt x="81" y="535"/>
                  </a:lnTo>
                  <a:lnTo>
                    <a:pt x="76" y="529"/>
                  </a:lnTo>
                  <a:lnTo>
                    <a:pt x="70" y="524"/>
                  </a:lnTo>
                  <a:lnTo>
                    <a:pt x="66" y="517"/>
                  </a:lnTo>
                  <a:lnTo>
                    <a:pt x="63" y="510"/>
                  </a:lnTo>
                  <a:lnTo>
                    <a:pt x="59" y="504"/>
                  </a:lnTo>
                  <a:lnTo>
                    <a:pt x="56" y="496"/>
                  </a:lnTo>
                  <a:lnTo>
                    <a:pt x="54" y="489"/>
                  </a:lnTo>
                  <a:lnTo>
                    <a:pt x="53" y="481"/>
                  </a:lnTo>
                  <a:lnTo>
                    <a:pt x="53" y="473"/>
                  </a:lnTo>
                  <a:lnTo>
                    <a:pt x="53" y="473"/>
                  </a:lnTo>
                  <a:lnTo>
                    <a:pt x="53" y="466"/>
                  </a:lnTo>
                  <a:lnTo>
                    <a:pt x="54" y="458"/>
                  </a:lnTo>
                  <a:lnTo>
                    <a:pt x="56" y="450"/>
                  </a:lnTo>
                  <a:lnTo>
                    <a:pt x="59" y="443"/>
                  </a:lnTo>
                  <a:lnTo>
                    <a:pt x="63" y="436"/>
                  </a:lnTo>
                  <a:lnTo>
                    <a:pt x="66" y="429"/>
                  </a:lnTo>
                  <a:lnTo>
                    <a:pt x="70" y="423"/>
                  </a:lnTo>
                  <a:lnTo>
                    <a:pt x="76" y="417"/>
                  </a:lnTo>
                  <a:lnTo>
                    <a:pt x="81" y="412"/>
                  </a:lnTo>
                  <a:lnTo>
                    <a:pt x="88" y="408"/>
                  </a:lnTo>
                  <a:lnTo>
                    <a:pt x="94" y="404"/>
                  </a:lnTo>
                  <a:lnTo>
                    <a:pt x="101" y="401"/>
                  </a:lnTo>
                  <a:lnTo>
                    <a:pt x="109" y="398"/>
                  </a:lnTo>
                  <a:lnTo>
                    <a:pt x="116" y="395"/>
                  </a:lnTo>
                  <a:lnTo>
                    <a:pt x="124" y="394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40" y="394"/>
                  </a:lnTo>
                  <a:lnTo>
                    <a:pt x="147" y="395"/>
                  </a:lnTo>
                  <a:lnTo>
                    <a:pt x="155" y="398"/>
                  </a:lnTo>
                  <a:lnTo>
                    <a:pt x="163" y="401"/>
                  </a:lnTo>
                  <a:lnTo>
                    <a:pt x="169" y="404"/>
                  </a:lnTo>
                  <a:lnTo>
                    <a:pt x="176" y="408"/>
                  </a:lnTo>
                  <a:lnTo>
                    <a:pt x="182" y="412"/>
                  </a:lnTo>
                  <a:lnTo>
                    <a:pt x="188" y="417"/>
                  </a:lnTo>
                  <a:lnTo>
                    <a:pt x="193" y="423"/>
                  </a:lnTo>
                  <a:lnTo>
                    <a:pt x="198" y="429"/>
                  </a:lnTo>
                  <a:lnTo>
                    <a:pt x="201" y="436"/>
                  </a:lnTo>
                  <a:lnTo>
                    <a:pt x="204" y="443"/>
                  </a:lnTo>
                  <a:lnTo>
                    <a:pt x="208" y="450"/>
                  </a:lnTo>
                  <a:lnTo>
                    <a:pt x="210" y="458"/>
                  </a:lnTo>
                  <a:lnTo>
                    <a:pt x="211" y="466"/>
                  </a:lnTo>
                  <a:lnTo>
                    <a:pt x="211" y="473"/>
                  </a:lnTo>
                  <a:lnTo>
                    <a:pt x="211" y="473"/>
                  </a:lnTo>
                  <a:lnTo>
                    <a:pt x="211" y="481"/>
                  </a:lnTo>
                  <a:lnTo>
                    <a:pt x="210" y="489"/>
                  </a:lnTo>
                  <a:lnTo>
                    <a:pt x="208" y="496"/>
                  </a:lnTo>
                  <a:lnTo>
                    <a:pt x="204" y="504"/>
                  </a:lnTo>
                  <a:lnTo>
                    <a:pt x="201" y="510"/>
                  </a:lnTo>
                  <a:lnTo>
                    <a:pt x="198" y="517"/>
                  </a:lnTo>
                  <a:lnTo>
                    <a:pt x="193" y="524"/>
                  </a:lnTo>
                  <a:lnTo>
                    <a:pt x="188" y="529"/>
                  </a:lnTo>
                  <a:lnTo>
                    <a:pt x="182" y="535"/>
                  </a:lnTo>
                  <a:lnTo>
                    <a:pt x="176" y="539"/>
                  </a:lnTo>
                  <a:lnTo>
                    <a:pt x="169" y="542"/>
                  </a:lnTo>
                  <a:lnTo>
                    <a:pt x="163" y="546"/>
                  </a:lnTo>
                  <a:lnTo>
                    <a:pt x="155" y="549"/>
                  </a:lnTo>
                  <a:lnTo>
                    <a:pt x="147" y="551"/>
                  </a:lnTo>
                  <a:lnTo>
                    <a:pt x="140" y="552"/>
                  </a:lnTo>
                  <a:lnTo>
                    <a:pt x="132" y="552"/>
                  </a:lnTo>
                  <a:lnTo>
                    <a:pt x="132" y="552"/>
                  </a:lnTo>
                  <a:close/>
                  <a:moveTo>
                    <a:pt x="250" y="530"/>
                  </a:moveTo>
                  <a:lnTo>
                    <a:pt x="250" y="530"/>
                  </a:lnTo>
                  <a:lnTo>
                    <a:pt x="256" y="515"/>
                  </a:lnTo>
                  <a:lnTo>
                    <a:pt x="261" y="500"/>
                  </a:lnTo>
                  <a:lnTo>
                    <a:pt x="450" y="500"/>
                  </a:lnTo>
                  <a:lnTo>
                    <a:pt x="450" y="500"/>
                  </a:lnTo>
                  <a:lnTo>
                    <a:pt x="456" y="515"/>
                  </a:lnTo>
                  <a:lnTo>
                    <a:pt x="461" y="530"/>
                  </a:lnTo>
                  <a:lnTo>
                    <a:pt x="356" y="611"/>
                  </a:lnTo>
                  <a:lnTo>
                    <a:pt x="250" y="530"/>
                  </a:lnTo>
                  <a:close/>
                  <a:moveTo>
                    <a:pt x="461" y="758"/>
                  </a:moveTo>
                  <a:lnTo>
                    <a:pt x="461" y="758"/>
                  </a:lnTo>
                  <a:lnTo>
                    <a:pt x="456" y="773"/>
                  </a:lnTo>
                  <a:lnTo>
                    <a:pt x="450" y="789"/>
                  </a:lnTo>
                  <a:lnTo>
                    <a:pt x="261" y="789"/>
                  </a:lnTo>
                  <a:lnTo>
                    <a:pt x="261" y="789"/>
                  </a:lnTo>
                  <a:lnTo>
                    <a:pt x="256" y="773"/>
                  </a:lnTo>
                  <a:lnTo>
                    <a:pt x="250" y="758"/>
                  </a:lnTo>
                  <a:lnTo>
                    <a:pt x="356" y="677"/>
                  </a:lnTo>
                  <a:lnTo>
                    <a:pt x="461" y="758"/>
                  </a:lnTo>
                  <a:close/>
                  <a:moveTo>
                    <a:pt x="132" y="894"/>
                  </a:moveTo>
                  <a:lnTo>
                    <a:pt x="132" y="894"/>
                  </a:lnTo>
                  <a:lnTo>
                    <a:pt x="124" y="894"/>
                  </a:lnTo>
                  <a:lnTo>
                    <a:pt x="116" y="893"/>
                  </a:lnTo>
                  <a:lnTo>
                    <a:pt x="109" y="891"/>
                  </a:lnTo>
                  <a:lnTo>
                    <a:pt x="101" y="887"/>
                  </a:lnTo>
                  <a:lnTo>
                    <a:pt x="94" y="884"/>
                  </a:lnTo>
                  <a:lnTo>
                    <a:pt x="88" y="881"/>
                  </a:lnTo>
                  <a:lnTo>
                    <a:pt x="81" y="876"/>
                  </a:lnTo>
                  <a:lnTo>
                    <a:pt x="76" y="871"/>
                  </a:lnTo>
                  <a:lnTo>
                    <a:pt x="70" y="865"/>
                  </a:lnTo>
                  <a:lnTo>
                    <a:pt x="66" y="859"/>
                  </a:lnTo>
                  <a:lnTo>
                    <a:pt x="63" y="852"/>
                  </a:lnTo>
                  <a:lnTo>
                    <a:pt x="59" y="846"/>
                  </a:lnTo>
                  <a:lnTo>
                    <a:pt x="56" y="838"/>
                  </a:lnTo>
                  <a:lnTo>
                    <a:pt x="54" y="830"/>
                  </a:lnTo>
                  <a:lnTo>
                    <a:pt x="53" y="823"/>
                  </a:lnTo>
                  <a:lnTo>
                    <a:pt x="53" y="815"/>
                  </a:lnTo>
                  <a:lnTo>
                    <a:pt x="53" y="815"/>
                  </a:lnTo>
                  <a:lnTo>
                    <a:pt x="53" y="807"/>
                  </a:lnTo>
                  <a:lnTo>
                    <a:pt x="54" y="800"/>
                  </a:lnTo>
                  <a:lnTo>
                    <a:pt x="56" y="792"/>
                  </a:lnTo>
                  <a:lnTo>
                    <a:pt x="59" y="784"/>
                  </a:lnTo>
                  <a:lnTo>
                    <a:pt x="63" y="778"/>
                  </a:lnTo>
                  <a:lnTo>
                    <a:pt x="66" y="771"/>
                  </a:lnTo>
                  <a:lnTo>
                    <a:pt x="70" y="765"/>
                  </a:lnTo>
                  <a:lnTo>
                    <a:pt x="76" y="759"/>
                  </a:lnTo>
                  <a:lnTo>
                    <a:pt x="81" y="754"/>
                  </a:lnTo>
                  <a:lnTo>
                    <a:pt x="88" y="749"/>
                  </a:lnTo>
                  <a:lnTo>
                    <a:pt x="94" y="746"/>
                  </a:lnTo>
                  <a:lnTo>
                    <a:pt x="101" y="743"/>
                  </a:lnTo>
                  <a:lnTo>
                    <a:pt x="109" y="739"/>
                  </a:lnTo>
                  <a:lnTo>
                    <a:pt x="116" y="737"/>
                  </a:lnTo>
                  <a:lnTo>
                    <a:pt x="124" y="736"/>
                  </a:lnTo>
                  <a:lnTo>
                    <a:pt x="132" y="736"/>
                  </a:lnTo>
                  <a:lnTo>
                    <a:pt x="132" y="736"/>
                  </a:lnTo>
                  <a:lnTo>
                    <a:pt x="140" y="736"/>
                  </a:lnTo>
                  <a:lnTo>
                    <a:pt x="147" y="737"/>
                  </a:lnTo>
                  <a:lnTo>
                    <a:pt x="155" y="739"/>
                  </a:lnTo>
                  <a:lnTo>
                    <a:pt x="163" y="743"/>
                  </a:lnTo>
                  <a:lnTo>
                    <a:pt x="169" y="746"/>
                  </a:lnTo>
                  <a:lnTo>
                    <a:pt x="176" y="749"/>
                  </a:lnTo>
                  <a:lnTo>
                    <a:pt x="182" y="754"/>
                  </a:lnTo>
                  <a:lnTo>
                    <a:pt x="188" y="759"/>
                  </a:lnTo>
                  <a:lnTo>
                    <a:pt x="193" y="765"/>
                  </a:lnTo>
                  <a:lnTo>
                    <a:pt x="198" y="771"/>
                  </a:lnTo>
                  <a:lnTo>
                    <a:pt x="201" y="778"/>
                  </a:lnTo>
                  <a:lnTo>
                    <a:pt x="204" y="784"/>
                  </a:lnTo>
                  <a:lnTo>
                    <a:pt x="208" y="792"/>
                  </a:lnTo>
                  <a:lnTo>
                    <a:pt x="210" y="800"/>
                  </a:lnTo>
                  <a:lnTo>
                    <a:pt x="211" y="807"/>
                  </a:lnTo>
                  <a:lnTo>
                    <a:pt x="211" y="815"/>
                  </a:lnTo>
                  <a:lnTo>
                    <a:pt x="211" y="815"/>
                  </a:lnTo>
                  <a:lnTo>
                    <a:pt x="211" y="823"/>
                  </a:lnTo>
                  <a:lnTo>
                    <a:pt x="210" y="830"/>
                  </a:lnTo>
                  <a:lnTo>
                    <a:pt x="208" y="838"/>
                  </a:lnTo>
                  <a:lnTo>
                    <a:pt x="204" y="846"/>
                  </a:lnTo>
                  <a:lnTo>
                    <a:pt x="201" y="852"/>
                  </a:lnTo>
                  <a:lnTo>
                    <a:pt x="198" y="859"/>
                  </a:lnTo>
                  <a:lnTo>
                    <a:pt x="193" y="865"/>
                  </a:lnTo>
                  <a:lnTo>
                    <a:pt x="188" y="871"/>
                  </a:lnTo>
                  <a:lnTo>
                    <a:pt x="182" y="876"/>
                  </a:lnTo>
                  <a:lnTo>
                    <a:pt x="176" y="881"/>
                  </a:lnTo>
                  <a:lnTo>
                    <a:pt x="169" y="884"/>
                  </a:lnTo>
                  <a:lnTo>
                    <a:pt x="163" y="887"/>
                  </a:lnTo>
                  <a:lnTo>
                    <a:pt x="155" y="891"/>
                  </a:lnTo>
                  <a:lnTo>
                    <a:pt x="147" y="893"/>
                  </a:lnTo>
                  <a:lnTo>
                    <a:pt x="140" y="894"/>
                  </a:lnTo>
                  <a:lnTo>
                    <a:pt x="132" y="894"/>
                  </a:lnTo>
                  <a:lnTo>
                    <a:pt x="132" y="894"/>
                  </a:lnTo>
                  <a:close/>
                  <a:moveTo>
                    <a:pt x="250" y="872"/>
                  </a:moveTo>
                  <a:lnTo>
                    <a:pt x="250" y="872"/>
                  </a:lnTo>
                  <a:lnTo>
                    <a:pt x="256" y="857"/>
                  </a:lnTo>
                  <a:lnTo>
                    <a:pt x="261" y="841"/>
                  </a:lnTo>
                  <a:lnTo>
                    <a:pt x="450" y="841"/>
                  </a:lnTo>
                  <a:lnTo>
                    <a:pt x="450" y="841"/>
                  </a:lnTo>
                  <a:lnTo>
                    <a:pt x="456" y="857"/>
                  </a:lnTo>
                  <a:lnTo>
                    <a:pt x="461" y="872"/>
                  </a:lnTo>
                  <a:lnTo>
                    <a:pt x="356" y="953"/>
                  </a:lnTo>
                  <a:lnTo>
                    <a:pt x="250" y="872"/>
                  </a:lnTo>
                  <a:close/>
                  <a:moveTo>
                    <a:pt x="450" y="1130"/>
                  </a:moveTo>
                  <a:lnTo>
                    <a:pt x="261" y="1130"/>
                  </a:lnTo>
                  <a:lnTo>
                    <a:pt x="261" y="1130"/>
                  </a:lnTo>
                  <a:lnTo>
                    <a:pt x="256" y="1115"/>
                  </a:lnTo>
                  <a:lnTo>
                    <a:pt x="250" y="1100"/>
                  </a:lnTo>
                  <a:lnTo>
                    <a:pt x="356" y="1019"/>
                  </a:lnTo>
                  <a:lnTo>
                    <a:pt x="461" y="1100"/>
                  </a:lnTo>
                  <a:lnTo>
                    <a:pt x="461" y="1100"/>
                  </a:lnTo>
                  <a:lnTo>
                    <a:pt x="456" y="1115"/>
                  </a:lnTo>
                  <a:lnTo>
                    <a:pt x="450" y="1130"/>
                  </a:lnTo>
                  <a:lnTo>
                    <a:pt x="450" y="1130"/>
                  </a:lnTo>
                  <a:close/>
                  <a:moveTo>
                    <a:pt x="132" y="1236"/>
                  </a:moveTo>
                  <a:lnTo>
                    <a:pt x="132" y="1236"/>
                  </a:lnTo>
                  <a:lnTo>
                    <a:pt x="124" y="1236"/>
                  </a:lnTo>
                  <a:lnTo>
                    <a:pt x="116" y="1235"/>
                  </a:lnTo>
                  <a:lnTo>
                    <a:pt x="109" y="1232"/>
                  </a:lnTo>
                  <a:lnTo>
                    <a:pt x="101" y="1229"/>
                  </a:lnTo>
                  <a:lnTo>
                    <a:pt x="94" y="1226"/>
                  </a:lnTo>
                  <a:lnTo>
                    <a:pt x="88" y="1223"/>
                  </a:lnTo>
                  <a:lnTo>
                    <a:pt x="81" y="1218"/>
                  </a:lnTo>
                  <a:lnTo>
                    <a:pt x="76" y="1213"/>
                  </a:lnTo>
                  <a:lnTo>
                    <a:pt x="70" y="1207"/>
                  </a:lnTo>
                  <a:lnTo>
                    <a:pt x="66" y="1201"/>
                  </a:lnTo>
                  <a:lnTo>
                    <a:pt x="63" y="1194"/>
                  </a:lnTo>
                  <a:lnTo>
                    <a:pt x="59" y="1187"/>
                  </a:lnTo>
                  <a:lnTo>
                    <a:pt x="56" y="1180"/>
                  </a:lnTo>
                  <a:lnTo>
                    <a:pt x="54" y="1172"/>
                  </a:lnTo>
                  <a:lnTo>
                    <a:pt x="53" y="1164"/>
                  </a:lnTo>
                  <a:lnTo>
                    <a:pt x="53" y="1157"/>
                  </a:lnTo>
                  <a:lnTo>
                    <a:pt x="53" y="1157"/>
                  </a:lnTo>
                  <a:lnTo>
                    <a:pt x="53" y="1149"/>
                  </a:lnTo>
                  <a:lnTo>
                    <a:pt x="54" y="1141"/>
                  </a:lnTo>
                  <a:lnTo>
                    <a:pt x="56" y="1134"/>
                  </a:lnTo>
                  <a:lnTo>
                    <a:pt x="59" y="1126"/>
                  </a:lnTo>
                  <a:lnTo>
                    <a:pt x="63" y="1120"/>
                  </a:lnTo>
                  <a:lnTo>
                    <a:pt x="66" y="1113"/>
                  </a:lnTo>
                  <a:lnTo>
                    <a:pt x="70" y="1106"/>
                  </a:lnTo>
                  <a:lnTo>
                    <a:pt x="76" y="1101"/>
                  </a:lnTo>
                  <a:lnTo>
                    <a:pt x="81" y="1095"/>
                  </a:lnTo>
                  <a:lnTo>
                    <a:pt x="88" y="1091"/>
                  </a:lnTo>
                  <a:lnTo>
                    <a:pt x="94" y="1088"/>
                  </a:lnTo>
                  <a:lnTo>
                    <a:pt x="101" y="1084"/>
                  </a:lnTo>
                  <a:lnTo>
                    <a:pt x="109" y="1081"/>
                  </a:lnTo>
                  <a:lnTo>
                    <a:pt x="116" y="1079"/>
                  </a:lnTo>
                  <a:lnTo>
                    <a:pt x="124" y="1078"/>
                  </a:lnTo>
                  <a:lnTo>
                    <a:pt x="132" y="1078"/>
                  </a:lnTo>
                  <a:lnTo>
                    <a:pt x="132" y="1078"/>
                  </a:lnTo>
                  <a:lnTo>
                    <a:pt x="140" y="1078"/>
                  </a:lnTo>
                  <a:lnTo>
                    <a:pt x="147" y="1079"/>
                  </a:lnTo>
                  <a:lnTo>
                    <a:pt x="155" y="1081"/>
                  </a:lnTo>
                  <a:lnTo>
                    <a:pt x="163" y="1084"/>
                  </a:lnTo>
                  <a:lnTo>
                    <a:pt x="169" y="1088"/>
                  </a:lnTo>
                  <a:lnTo>
                    <a:pt x="176" y="1091"/>
                  </a:lnTo>
                  <a:lnTo>
                    <a:pt x="182" y="1095"/>
                  </a:lnTo>
                  <a:lnTo>
                    <a:pt x="188" y="1101"/>
                  </a:lnTo>
                  <a:lnTo>
                    <a:pt x="193" y="1106"/>
                  </a:lnTo>
                  <a:lnTo>
                    <a:pt x="198" y="1113"/>
                  </a:lnTo>
                  <a:lnTo>
                    <a:pt x="201" y="1120"/>
                  </a:lnTo>
                  <a:lnTo>
                    <a:pt x="204" y="1126"/>
                  </a:lnTo>
                  <a:lnTo>
                    <a:pt x="208" y="1134"/>
                  </a:lnTo>
                  <a:lnTo>
                    <a:pt x="210" y="1141"/>
                  </a:lnTo>
                  <a:lnTo>
                    <a:pt x="211" y="1149"/>
                  </a:lnTo>
                  <a:lnTo>
                    <a:pt x="211" y="1157"/>
                  </a:lnTo>
                  <a:lnTo>
                    <a:pt x="211" y="1157"/>
                  </a:lnTo>
                  <a:lnTo>
                    <a:pt x="211" y="1164"/>
                  </a:lnTo>
                  <a:lnTo>
                    <a:pt x="210" y="1172"/>
                  </a:lnTo>
                  <a:lnTo>
                    <a:pt x="208" y="1180"/>
                  </a:lnTo>
                  <a:lnTo>
                    <a:pt x="204" y="1187"/>
                  </a:lnTo>
                  <a:lnTo>
                    <a:pt x="201" y="1194"/>
                  </a:lnTo>
                  <a:lnTo>
                    <a:pt x="198" y="1201"/>
                  </a:lnTo>
                  <a:lnTo>
                    <a:pt x="193" y="1207"/>
                  </a:lnTo>
                  <a:lnTo>
                    <a:pt x="188" y="1213"/>
                  </a:lnTo>
                  <a:lnTo>
                    <a:pt x="182" y="1218"/>
                  </a:lnTo>
                  <a:lnTo>
                    <a:pt x="176" y="1223"/>
                  </a:lnTo>
                  <a:lnTo>
                    <a:pt x="169" y="1226"/>
                  </a:lnTo>
                  <a:lnTo>
                    <a:pt x="163" y="1229"/>
                  </a:lnTo>
                  <a:lnTo>
                    <a:pt x="155" y="1232"/>
                  </a:lnTo>
                  <a:lnTo>
                    <a:pt x="147" y="1235"/>
                  </a:lnTo>
                  <a:lnTo>
                    <a:pt x="140" y="1236"/>
                  </a:lnTo>
                  <a:lnTo>
                    <a:pt x="132" y="1236"/>
                  </a:lnTo>
                  <a:lnTo>
                    <a:pt x="132" y="1236"/>
                  </a:lnTo>
                  <a:close/>
                  <a:moveTo>
                    <a:pt x="132" y="1577"/>
                  </a:moveTo>
                  <a:lnTo>
                    <a:pt x="132" y="1577"/>
                  </a:lnTo>
                  <a:lnTo>
                    <a:pt x="124" y="1577"/>
                  </a:lnTo>
                  <a:lnTo>
                    <a:pt x="116" y="1576"/>
                  </a:lnTo>
                  <a:lnTo>
                    <a:pt x="109" y="1574"/>
                  </a:lnTo>
                  <a:lnTo>
                    <a:pt x="101" y="1571"/>
                  </a:lnTo>
                  <a:lnTo>
                    <a:pt x="94" y="1568"/>
                  </a:lnTo>
                  <a:lnTo>
                    <a:pt x="88" y="1564"/>
                  </a:lnTo>
                  <a:lnTo>
                    <a:pt x="81" y="1560"/>
                  </a:lnTo>
                  <a:lnTo>
                    <a:pt x="76" y="1554"/>
                  </a:lnTo>
                  <a:lnTo>
                    <a:pt x="70" y="1549"/>
                  </a:lnTo>
                  <a:lnTo>
                    <a:pt x="66" y="1542"/>
                  </a:lnTo>
                  <a:lnTo>
                    <a:pt x="63" y="1536"/>
                  </a:lnTo>
                  <a:lnTo>
                    <a:pt x="59" y="1529"/>
                  </a:lnTo>
                  <a:lnTo>
                    <a:pt x="56" y="1522"/>
                  </a:lnTo>
                  <a:lnTo>
                    <a:pt x="54" y="1514"/>
                  </a:lnTo>
                  <a:lnTo>
                    <a:pt x="53" y="1506"/>
                  </a:lnTo>
                  <a:lnTo>
                    <a:pt x="53" y="1499"/>
                  </a:lnTo>
                  <a:lnTo>
                    <a:pt x="53" y="1499"/>
                  </a:lnTo>
                  <a:lnTo>
                    <a:pt x="53" y="1491"/>
                  </a:lnTo>
                  <a:lnTo>
                    <a:pt x="54" y="1483"/>
                  </a:lnTo>
                  <a:lnTo>
                    <a:pt x="56" y="1476"/>
                  </a:lnTo>
                  <a:lnTo>
                    <a:pt x="59" y="1468"/>
                  </a:lnTo>
                  <a:lnTo>
                    <a:pt x="63" y="1461"/>
                  </a:lnTo>
                  <a:lnTo>
                    <a:pt x="66" y="1455"/>
                  </a:lnTo>
                  <a:lnTo>
                    <a:pt x="70" y="1448"/>
                  </a:lnTo>
                  <a:lnTo>
                    <a:pt x="76" y="1443"/>
                  </a:lnTo>
                  <a:lnTo>
                    <a:pt x="81" y="1437"/>
                  </a:lnTo>
                  <a:lnTo>
                    <a:pt x="88" y="1433"/>
                  </a:lnTo>
                  <a:lnTo>
                    <a:pt x="94" y="1430"/>
                  </a:lnTo>
                  <a:lnTo>
                    <a:pt x="101" y="1426"/>
                  </a:lnTo>
                  <a:lnTo>
                    <a:pt x="109" y="1423"/>
                  </a:lnTo>
                  <a:lnTo>
                    <a:pt x="116" y="1421"/>
                  </a:lnTo>
                  <a:lnTo>
                    <a:pt x="124" y="1420"/>
                  </a:lnTo>
                  <a:lnTo>
                    <a:pt x="132" y="1420"/>
                  </a:lnTo>
                  <a:lnTo>
                    <a:pt x="132" y="1420"/>
                  </a:lnTo>
                  <a:lnTo>
                    <a:pt x="140" y="1420"/>
                  </a:lnTo>
                  <a:lnTo>
                    <a:pt x="147" y="1421"/>
                  </a:lnTo>
                  <a:lnTo>
                    <a:pt x="155" y="1423"/>
                  </a:lnTo>
                  <a:lnTo>
                    <a:pt x="163" y="1426"/>
                  </a:lnTo>
                  <a:lnTo>
                    <a:pt x="169" y="1430"/>
                  </a:lnTo>
                  <a:lnTo>
                    <a:pt x="176" y="1433"/>
                  </a:lnTo>
                  <a:lnTo>
                    <a:pt x="182" y="1437"/>
                  </a:lnTo>
                  <a:lnTo>
                    <a:pt x="188" y="1443"/>
                  </a:lnTo>
                  <a:lnTo>
                    <a:pt x="193" y="1448"/>
                  </a:lnTo>
                  <a:lnTo>
                    <a:pt x="198" y="1455"/>
                  </a:lnTo>
                  <a:lnTo>
                    <a:pt x="201" y="1461"/>
                  </a:lnTo>
                  <a:lnTo>
                    <a:pt x="204" y="1468"/>
                  </a:lnTo>
                  <a:lnTo>
                    <a:pt x="208" y="1476"/>
                  </a:lnTo>
                  <a:lnTo>
                    <a:pt x="210" y="1483"/>
                  </a:lnTo>
                  <a:lnTo>
                    <a:pt x="211" y="1491"/>
                  </a:lnTo>
                  <a:lnTo>
                    <a:pt x="211" y="1499"/>
                  </a:lnTo>
                  <a:lnTo>
                    <a:pt x="211" y="1499"/>
                  </a:lnTo>
                  <a:lnTo>
                    <a:pt x="211" y="1506"/>
                  </a:lnTo>
                  <a:lnTo>
                    <a:pt x="210" y="1514"/>
                  </a:lnTo>
                  <a:lnTo>
                    <a:pt x="208" y="1522"/>
                  </a:lnTo>
                  <a:lnTo>
                    <a:pt x="204" y="1529"/>
                  </a:lnTo>
                  <a:lnTo>
                    <a:pt x="201" y="1536"/>
                  </a:lnTo>
                  <a:lnTo>
                    <a:pt x="198" y="1542"/>
                  </a:lnTo>
                  <a:lnTo>
                    <a:pt x="193" y="1549"/>
                  </a:lnTo>
                  <a:lnTo>
                    <a:pt x="188" y="1554"/>
                  </a:lnTo>
                  <a:lnTo>
                    <a:pt x="182" y="1560"/>
                  </a:lnTo>
                  <a:lnTo>
                    <a:pt x="176" y="1564"/>
                  </a:lnTo>
                  <a:lnTo>
                    <a:pt x="169" y="1568"/>
                  </a:lnTo>
                  <a:lnTo>
                    <a:pt x="163" y="1571"/>
                  </a:lnTo>
                  <a:lnTo>
                    <a:pt x="155" y="1574"/>
                  </a:lnTo>
                  <a:lnTo>
                    <a:pt x="147" y="1576"/>
                  </a:lnTo>
                  <a:lnTo>
                    <a:pt x="140" y="1577"/>
                  </a:lnTo>
                  <a:lnTo>
                    <a:pt x="132" y="1577"/>
                  </a:lnTo>
                  <a:lnTo>
                    <a:pt x="132" y="1577"/>
                  </a:lnTo>
                  <a:close/>
                  <a:moveTo>
                    <a:pt x="580" y="1236"/>
                  </a:moveTo>
                  <a:lnTo>
                    <a:pt x="580" y="1236"/>
                  </a:lnTo>
                  <a:lnTo>
                    <a:pt x="572" y="1236"/>
                  </a:lnTo>
                  <a:lnTo>
                    <a:pt x="565" y="1235"/>
                  </a:lnTo>
                  <a:lnTo>
                    <a:pt x="557" y="1232"/>
                  </a:lnTo>
                  <a:lnTo>
                    <a:pt x="549" y="1229"/>
                  </a:lnTo>
                  <a:lnTo>
                    <a:pt x="543" y="1226"/>
                  </a:lnTo>
                  <a:lnTo>
                    <a:pt x="536" y="1223"/>
                  </a:lnTo>
                  <a:lnTo>
                    <a:pt x="530" y="1218"/>
                  </a:lnTo>
                  <a:lnTo>
                    <a:pt x="524" y="1213"/>
                  </a:lnTo>
                  <a:lnTo>
                    <a:pt x="519" y="1207"/>
                  </a:lnTo>
                  <a:lnTo>
                    <a:pt x="514" y="1201"/>
                  </a:lnTo>
                  <a:lnTo>
                    <a:pt x="511" y="1194"/>
                  </a:lnTo>
                  <a:lnTo>
                    <a:pt x="508" y="1187"/>
                  </a:lnTo>
                  <a:lnTo>
                    <a:pt x="504" y="1180"/>
                  </a:lnTo>
                  <a:lnTo>
                    <a:pt x="502" y="1172"/>
                  </a:lnTo>
                  <a:lnTo>
                    <a:pt x="501" y="1164"/>
                  </a:lnTo>
                  <a:lnTo>
                    <a:pt x="501" y="1157"/>
                  </a:lnTo>
                  <a:lnTo>
                    <a:pt x="501" y="1157"/>
                  </a:lnTo>
                  <a:lnTo>
                    <a:pt x="501" y="1149"/>
                  </a:lnTo>
                  <a:lnTo>
                    <a:pt x="502" y="1141"/>
                  </a:lnTo>
                  <a:lnTo>
                    <a:pt x="504" y="1134"/>
                  </a:lnTo>
                  <a:lnTo>
                    <a:pt x="508" y="1126"/>
                  </a:lnTo>
                  <a:lnTo>
                    <a:pt x="511" y="1120"/>
                  </a:lnTo>
                  <a:lnTo>
                    <a:pt x="514" y="1113"/>
                  </a:lnTo>
                  <a:lnTo>
                    <a:pt x="519" y="1106"/>
                  </a:lnTo>
                  <a:lnTo>
                    <a:pt x="524" y="1101"/>
                  </a:lnTo>
                  <a:lnTo>
                    <a:pt x="530" y="1095"/>
                  </a:lnTo>
                  <a:lnTo>
                    <a:pt x="536" y="1091"/>
                  </a:lnTo>
                  <a:lnTo>
                    <a:pt x="543" y="1088"/>
                  </a:lnTo>
                  <a:lnTo>
                    <a:pt x="549" y="1084"/>
                  </a:lnTo>
                  <a:lnTo>
                    <a:pt x="557" y="1081"/>
                  </a:lnTo>
                  <a:lnTo>
                    <a:pt x="565" y="1079"/>
                  </a:lnTo>
                  <a:lnTo>
                    <a:pt x="572" y="1078"/>
                  </a:lnTo>
                  <a:lnTo>
                    <a:pt x="580" y="1078"/>
                  </a:lnTo>
                  <a:lnTo>
                    <a:pt x="580" y="1078"/>
                  </a:lnTo>
                  <a:lnTo>
                    <a:pt x="588" y="1078"/>
                  </a:lnTo>
                  <a:lnTo>
                    <a:pt x="595" y="1079"/>
                  </a:lnTo>
                  <a:lnTo>
                    <a:pt x="603" y="1081"/>
                  </a:lnTo>
                  <a:lnTo>
                    <a:pt x="611" y="1084"/>
                  </a:lnTo>
                  <a:lnTo>
                    <a:pt x="617" y="1088"/>
                  </a:lnTo>
                  <a:lnTo>
                    <a:pt x="624" y="1091"/>
                  </a:lnTo>
                  <a:lnTo>
                    <a:pt x="631" y="1095"/>
                  </a:lnTo>
                  <a:lnTo>
                    <a:pt x="636" y="1101"/>
                  </a:lnTo>
                  <a:lnTo>
                    <a:pt x="642" y="1106"/>
                  </a:lnTo>
                  <a:lnTo>
                    <a:pt x="646" y="1113"/>
                  </a:lnTo>
                  <a:lnTo>
                    <a:pt x="649" y="1120"/>
                  </a:lnTo>
                  <a:lnTo>
                    <a:pt x="653" y="1126"/>
                  </a:lnTo>
                  <a:lnTo>
                    <a:pt x="656" y="1134"/>
                  </a:lnTo>
                  <a:lnTo>
                    <a:pt x="658" y="1141"/>
                  </a:lnTo>
                  <a:lnTo>
                    <a:pt x="659" y="1149"/>
                  </a:lnTo>
                  <a:lnTo>
                    <a:pt x="659" y="1157"/>
                  </a:lnTo>
                  <a:lnTo>
                    <a:pt x="659" y="1157"/>
                  </a:lnTo>
                  <a:lnTo>
                    <a:pt x="659" y="1164"/>
                  </a:lnTo>
                  <a:lnTo>
                    <a:pt x="658" y="1172"/>
                  </a:lnTo>
                  <a:lnTo>
                    <a:pt x="656" y="1180"/>
                  </a:lnTo>
                  <a:lnTo>
                    <a:pt x="653" y="1187"/>
                  </a:lnTo>
                  <a:lnTo>
                    <a:pt x="649" y="1194"/>
                  </a:lnTo>
                  <a:lnTo>
                    <a:pt x="646" y="1201"/>
                  </a:lnTo>
                  <a:lnTo>
                    <a:pt x="642" y="1207"/>
                  </a:lnTo>
                  <a:lnTo>
                    <a:pt x="636" y="1213"/>
                  </a:lnTo>
                  <a:lnTo>
                    <a:pt x="631" y="1218"/>
                  </a:lnTo>
                  <a:lnTo>
                    <a:pt x="624" y="1223"/>
                  </a:lnTo>
                  <a:lnTo>
                    <a:pt x="617" y="1226"/>
                  </a:lnTo>
                  <a:lnTo>
                    <a:pt x="611" y="1229"/>
                  </a:lnTo>
                  <a:lnTo>
                    <a:pt x="603" y="1232"/>
                  </a:lnTo>
                  <a:lnTo>
                    <a:pt x="595" y="1235"/>
                  </a:lnTo>
                  <a:lnTo>
                    <a:pt x="588" y="1236"/>
                  </a:lnTo>
                  <a:lnTo>
                    <a:pt x="580" y="1236"/>
                  </a:lnTo>
                  <a:lnTo>
                    <a:pt x="580" y="1236"/>
                  </a:lnTo>
                  <a:close/>
                  <a:moveTo>
                    <a:pt x="710" y="1130"/>
                  </a:moveTo>
                  <a:lnTo>
                    <a:pt x="710" y="1130"/>
                  </a:lnTo>
                  <a:lnTo>
                    <a:pt x="706" y="1120"/>
                  </a:lnTo>
                  <a:lnTo>
                    <a:pt x="703" y="1109"/>
                  </a:lnTo>
                  <a:lnTo>
                    <a:pt x="699" y="1099"/>
                  </a:lnTo>
                  <a:lnTo>
                    <a:pt x="693" y="1089"/>
                  </a:lnTo>
                  <a:lnTo>
                    <a:pt x="687" y="1079"/>
                  </a:lnTo>
                  <a:lnTo>
                    <a:pt x="680" y="1071"/>
                  </a:lnTo>
                  <a:lnTo>
                    <a:pt x="672" y="1063"/>
                  </a:lnTo>
                  <a:lnTo>
                    <a:pt x="664" y="1055"/>
                  </a:lnTo>
                  <a:lnTo>
                    <a:pt x="655" y="1048"/>
                  </a:lnTo>
                  <a:lnTo>
                    <a:pt x="646" y="1043"/>
                  </a:lnTo>
                  <a:lnTo>
                    <a:pt x="636" y="1037"/>
                  </a:lnTo>
                  <a:lnTo>
                    <a:pt x="625" y="1033"/>
                  </a:lnTo>
                  <a:lnTo>
                    <a:pt x="614" y="1030"/>
                  </a:lnTo>
                  <a:lnTo>
                    <a:pt x="603" y="1028"/>
                  </a:lnTo>
                  <a:lnTo>
                    <a:pt x="592" y="1025"/>
                  </a:lnTo>
                  <a:lnTo>
                    <a:pt x="580" y="1025"/>
                  </a:lnTo>
                  <a:lnTo>
                    <a:pt x="580" y="1025"/>
                  </a:lnTo>
                  <a:lnTo>
                    <a:pt x="568" y="1026"/>
                  </a:lnTo>
                  <a:lnTo>
                    <a:pt x="556" y="1028"/>
                  </a:lnTo>
                  <a:lnTo>
                    <a:pt x="545" y="1031"/>
                  </a:lnTo>
                  <a:lnTo>
                    <a:pt x="533" y="1034"/>
                  </a:lnTo>
                  <a:lnTo>
                    <a:pt x="523" y="1038"/>
                  </a:lnTo>
                  <a:lnTo>
                    <a:pt x="513" y="1044"/>
                  </a:lnTo>
                  <a:lnTo>
                    <a:pt x="503" y="1051"/>
                  </a:lnTo>
                  <a:lnTo>
                    <a:pt x="494" y="1058"/>
                  </a:lnTo>
                  <a:lnTo>
                    <a:pt x="400" y="986"/>
                  </a:lnTo>
                  <a:lnTo>
                    <a:pt x="494" y="914"/>
                  </a:lnTo>
                  <a:lnTo>
                    <a:pt x="494" y="914"/>
                  </a:lnTo>
                  <a:lnTo>
                    <a:pt x="503" y="921"/>
                  </a:lnTo>
                  <a:lnTo>
                    <a:pt x="513" y="928"/>
                  </a:lnTo>
                  <a:lnTo>
                    <a:pt x="523" y="933"/>
                  </a:lnTo>
                  <a:lnTo>
                    <a:pt x="533" y="938"/>
                  </a:lnTo>
                  <a:lnTo>
                    <a:pt x="545" y="941"/>
                  </a:lnTo>
                  <a:lnTo>
                    <a:pt x="556" y="944"/>
                  </a:lnTo>
                  <a:lnTo>
                    <a:pt x="568" y="945"/>
                  </a:lnTo>
                  <a:lnTo>
                    <a:pt x="580" y="946"/>
                  </a:lnTo>
                  <a:lnTo>
                    <a:pt x="580" y="946"/>
                  </a:lnTo>
                  <a:lnTo>
                    <a:pt x="592" y="946"/>
                  </a:lnTo>
                  <a:lnTo>
                    <a:pt x="603" y="944"/>
                  </a:lnTo>
                  <a:lnTo>
                    <a:pt x="614" y="942"/>
                  </a:lnTo>
                  <a:lnTo>
                    <a:pt x="625" y="939"/>
                  </a:lnTo>
                  <a:lnTo>
                    <a:pt x="636" y="934"/>
                  </a:lnTo>
                  <a:lnTo>
                    <a:pt x="646" y="929"/>
                  </a:lnTo>
                  <a:lnTo>
                    <a:pt x="655" y="923"/>
                  </a:lnTo>
                  <a:lnTo>
                    <a:pt x="664" y="917"/>
                  </a:lnTo>
                  <a:lnTo>
                    <a:pt x="672" y="909"/>
                  </a:lnTo>
                  <a:lnTo>
                    <a:pt x="680" y="900"/>
                  </a:lnTo>
                  <a:lnTo>
                    <a:pt x="687" y="893"/>
                  </a:lnTo>
                  <a:lnTo>
                    <a:pt x="693" y="883"/>
                  </a:lnTo>
                  <a:lnTo>
                    <a:pt x="699" y="873"/>
                  </a:lnTo>
                  <a:lnTo>
                    <a:pt x="703" y="863"/>
                  </a:lnTo>
                  <a:lnTo>
                    <a:pt x="706" y="852"/>
                  </a:lnTo>
                  <a:lnTo>
                    <a:pt x="710" y="841"/>
                  </a:lnTo>
                  <a:lnTo>
                    <a:pt x="844" y="841"/>
                  </a:lnTo>
                  <a:lnTo>
                    <a:pt x="844" y="1130"/>
                  </a:lnTo>
                  <a:lnTo>
                    <a:pt x="710" y="1130"/>
                  </a:lnTo>
                  <a:close/>
                  <a:moveTo>
                    <a:pt x="949" y="1236"/>
                  </a:moveTo>
                  <a:lnTo>
                    <a:pt x="949" y="1236"/>
                  </a:lnTo>
                  <a:lnTo>
                    <a:pt x="949" y="1241"/>
                  </a:lnTo>
                  <a:lnTo>
                    <a:pt x="947" y="1246"/>
                  </a:lnTo>
                  <a:lnTo>
                    <a:pt x="945" y="1250"/>
                  </a:lnTo>
                  <a:lnTo>
                    <a:pt x="942" y="1254"/>
                  </a:lnTo>
                  <a:lnTo>
                    <a:pt x="937" y="1258"/>
                  </a:lnTo>
                  <a:lnTo>
                    <a:pt x="933" y="1260"/>
                  </a:lnTo>
                  <a:lnTo>
                    <a:pt x="928" y="1262"/>
                  </a:lnTo>
                  <a:lnTo>
                    <a:pt x="923" y="1262"/>
                  </a:lnTo>
                  <a:lnTo>
                    <a:pt x="923" y="1262"/>
                  </a:lnTo>
                  <a:lnTo>
                    <a:pt x="917" y="1262"/>
                  </a:lnTo>
                  <a:lnTo>
                    <a:pt x="913" y="1260"/>
                  </a:lnTo>
                  <a:lnTo>
                    <a:pt x="909" y="1258"/>
                  </a:lnTo>
                  <a:lnTo>
                    <a:pt x="904" y="1254"/>
                  </a:lnTo>
                  <a:lnTo>
                    <a:pt x="901" y="1250"/>
                  </a:lnTo>
                  <a:lnTo>
                    <a:pt x="899" y="1246"/>
                  </a:lnTo>
                  <a:lnTo>
                    <a:pt x="896" y="1241"/>
                  </a:lnTo>
                  <a:lnTo>
                    <a:pt x="896" y="1236"/>
                  </a:lnTo>
                  <a:lnTo>
                    <a:pt x="896" y="368"/>
                  </a:lnTo>
                  <a:lnTo>
                    <a:pt x="896" y="368"/>
                  </a:lnTo>
                  <a:lnTo>
                    <a:pt x="896" y="363"/>
                  </a:lnTo>
                  <a:lnTo>
                    <a:pt x="899" y="358"/>
                  </a:lnTo>
                  <a:lnTo>
                    <a:pt x="901" y="354"/>
                  </a:lnTo>
                  <a:lnTo>
                    <a:pt x="904" y="349"/>
                  </a:lnTo>
                  <a:lnTo>
                    <a:pt x="909" y="346"/>
                  </a:lnTo>
                  <a:lnTo>
                    <a:pt x="913" y="344"/>
                  </a:lnTo>
                  <a:lnTo>
                    <a:pt x="917" y="342"/>
                  </a:lnTo>
                  <a:lnTo>
                    <a:pt x="923" y="342"/>
                  </a:lnTo>
                  <a:lnTo>
                    <a:pt x="923" y="342"/>
                  </a:lnTo>
                  <a:lnTo>
                    <a:pt x="928" y="342"/>
                  </a:lnTo>
                  <a:lnTo>
                    <a:pt x="933" y="344"/>
                  </a:lnTo>
                  <a:lnTo>
                    <a:pt x="937" y="346"/>
                  </a:lnTo>
                  <a:lnTo>
                    <a:pt x="942" y="349"/>
                  </a:lnTo>
                  <a:lnTo>
                    <a:pt x="945" y="354"/>
                  </a:lnTo>
                  <a:lnTo>
                    <a:pt x="947" y="358"/>
                  </a:lnTo>
                  <a:lnTo>
                    <a:pt x="949" y="363"/>
                  </a:lnTo>
                  <a:lnTo>
                    <a:pt x="949" y="368"/>
                  </a:lnTo>
                  <a:lnTo>
                    <a:pt x="949" y="1236"/>
                  </a:lnTo>
                  <a:close/>
                  <a:moveTo>
                    <a:pt x="949" y="1236"/>
                  </a:moveTo>
                  <a:lnTo>
                    <a:pt x="949" y="1236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Line 170">
              <a:extLst>
                <a:ext uri="{FF2B5EF4-FFF2-40B4-BE49-F238E27FC236}">
                  <a16:creationId xmlns:a16="http://schemas.microsoft.com/office/drawing/2014/main" xmlns="" id="{006DBAED-3BFC-46ED-89DE-DDB6B7AAAA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2" y="1819"/>
              <a:ext cx="0" cy="0"/>
            </a:xfrm>
            <a:prstGeom prst="line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3573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Таблица 104">
            <a:extLst>
              <a:ext uri="{FF2B5EF4-FFF2-40B4-BE49-F238E27FC236}">
                <a16:creationId xmlns:a16="http://schemas.microsoft.com/office/drawing/2014/main" xmlns="" id="{A960ABD5-2528-4F9B-BB21-CB4D430E665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30653" y="3133646"/>
          <a:ext cx="1811743" cy="335246"/>
        </p:xfrm>
        <a:graphic>
          <a:graphicData uri="http://schemas.openxmlformats.org/drawingml/2006/table">
            <a:tbl>
              <a:tblPr/>
              <a:tblGrid>
                <a:gridCol w="18117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51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algn="ctr" fontAlgn="base"/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45703" marR="45703" marT="45703" marB="4570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1F7EAD9-17F3-4436-9E1D-AF2CF9FD15C9}"/>
              </a:ext>
            </a:extLst>
          </p:cNvPr>
          <p:cNvSpPr/>
          <p:nvPr/>
        </p:nvSpPr>
        <p:spPr>
          <a:xfrm>
            <a:off x="1299929" y="2813918"/>
            <a:ext cx="43346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Распознавание специфичных слов и словосочетаний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Отсутствие необходимости вручную добавлять новые слова в систему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Экономия времени и трудозатрат при доработке первичных стенограмм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5F2EF424-CD23-4266-85BF-52F2AED3A57D}"/>
              </a:ext>
            </a:extLst>
          </p:cNvPr>
          <p:cNvSpPr/>
          <p:nvPr/>
        </p:nvSpPr>
        <p:spPr>
          <a:xfrm>
            <a:off x="6887646" y="2835047"/>
            <a:ext cx="41808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Для компаний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использующих специфичную терминологию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Для организаций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говорящих на языке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непредусмотренном в базовой модели распознавания системы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74AD7ADE-25E5-44D0-AA61-34E1833275A9}"/>
              </a:ext>
            </a:extLst>
          </p:cNvPr>
          <p:cNvSpPr/>
          <p:nvPr/>
        </p:nvSpPr>
        <p:spPr>
          <a:xfrm>
            <a:off x="434340" y="216585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Возможности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6647E138-5D7B-4321-8B45-849198DB9C3C}"/>
              </a:ext>
            </a:extLst>
          </p:cNvPr>
          <p:cNvSpPr/>
          <p:nvPr/>
        </p:nvSpPr>
        <p:spPr>
          <a:xfrm>
            <a:off x="6440498" y="218569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Для кого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4" name="Group 4">
            <a:extLst>
              <a:ext uri="{FF2B5EF4-FFF2-40B4-BE49-F238E27FC236}">
                <a16:creationId xmlns:a16="http://schemas.microsoft.com/office/drawing/2014/main" xmlns="" id="{E5EFC84E-D673-4D04-B4F9-F9FC7FE6C2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8114" y="2906141"/>
            <a:ext cx="578475" cy="455009"/>
            <a:chOff x="2070" y="537"/>
            <a:chExt cx="446" cy="330"/>
          </a:xfrm>
          <a:solidFill>
            <a:srgbClr val="41CED9"/>
          </a:solidFill>
        </p:grpSpPr>
        <p:sp>
          <p:nvSpPr>
            <p:cNvPr id="55" name="Rectangle 5">
              <a:extLst>
                <a:ext uri="{FF2B5EF4-FFF2-40B4-BE49-F238E27FC236}">
                  <a16:creationId xmlns:a16="http://schemas.microsoft.com/office/drawing/2014/main" xmlns="" id="{6E318E10-D843-44C9-898F-9D9183762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644"/>
              <a:ext cx="18" cy="116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6">
              <a:extLst>
                <a:ext uri="{FF2B5EF4-FFF2-40B4-BE49-F238E27FC236}">
                  <a16:creationId xmlns:a16="http://schemas.microsoft.com/office/drawing/2014/main" xmlns="" id="{168C096D-35A9-4F28-BDEC-1E22B0126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706"/>
              <a:ext cx="125" cy="18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7">
              <a:extLst>
                <a:ext uri="{FF2B5EF4-FFF2-40B4-BE49-F238E27FC236}">
                  <a16:creationId xmlns:a16="http://schemas.microsoft.com/office/drawing/2014/main" xmlns="" id="{CAB68108-F29D-4585-9D6E-2F0EEA990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637"/>
              <a:ext cx="63" cy="18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8">
              <a:extLst>
                <a:ext uri="{FF2B5EF4-FFF2-40B4-BE49-F238E27FC236}">
                  <a16:creationId xmlns:a16="http://schemas.microsoft.com/office/drawing/2014/main" xmlns="" id="{DA175BF9-2566-43E1-B319-09D57EBEF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1" y="615"/>
              <a:ext cx="18" cy="62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9">
              <a:extLst>
                <a:ext uri="{FF2B5EF4-FFF2-40B4-BE49-F238E27FC236}">
                  <a16:creationId xmlns:a16="http://schemas.microsoft.com/office/drawing/2014/main" xmlns="" id="{AD8981F4-87FC-4DEA-B8E6-4ADCB399A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753"/>
              <a:ext cx="125" cy="18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10">
              <a:extLst>
                <a:ext uri="{FF2B5EF4-FFF2-40B4-BE49-F238E27FC236}">
                  <a16:creationId xmlns:a16="http://schemas.microsoft.com/office/drawing/2014/main" xmlns="" id="{A04806A4-7B9A-4F12-BCE9-F30FA76E8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798"/>
              <a:ext cx="125" cy="18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 11">
              <a:extLst>
                <a:ext uri="{FF2B5EF4-FFF2-40B4-BE49-F238E27FC236}">
                  <a16:creationId xmlns:a16="http://schemas.microsoft.com/office/drawing/2014/main" xmlns="" id="{1B746626-BFD2-4980-889E-2B4A064A6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537"/>
              <a:ext cx="18" cy="330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Rectangle 12">
              <a:extLst>
                <a:ext uri="{FF2B5EF4-FFF2-40B4-BE49-F238E27FC236}">
                  <a16:creationId xmlns:a16="http://schemas.microsoft.com/office/drawing/2014/main" xmlns="" id="{88287130-B939-45C8-A255-9E54A1541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586"/>
              <a:ext cx="18" cy="232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13">
              <a:extLst>
                <a:ext uri="{FF2B5EF4-FFF2-40B4-BE49-F238E27FC236}">
                  <a16:creationId xmlns:a16="http://schemas.microsoft.com/office/drawing/2014/main" xmlns="" id="{5A0E462D-026A-473F-B0E6-7D41878C5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0" y="680"/>
              <a:ext cx="18" cy="44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14">
              <a:extLst>
                <a:ext uri="{FF2B5EF4-FFF2-40B4-BE49-F238E27FC236}">
                  <a16:creationId xmlns:a16="http://schemas.microsoft.com/office/drawing/2014/main" xmlns="" id="{5326C476-1F34-4CB7-8D29-1EA18FAA72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0" y="537"/>
              <a:ext cx="226" cy="330"/>
            </a:xfrm>
            <a:custGeom>
              <a:avLst/>
              <a:gdLst>
                <a:gd name="T0" fmla="*/ 226 w 226"/>
                <a:gd name="T1" fmla="*/ 330 h 330"/>
                <a:gd name="T2" fmla="*/ 0 w 226"/>
                <a:gd name="T3" fmla="*/ 330 h 330"/>
                <a:gd name="T4" fmla="*/ 0 w 226"/>
                <a:gd name="T5" fmla="*/ 0 h 330"/>
                <a:gd name="T6" fmla="*/ 159 w 226"/>
                <a:gd name="T7" fmla="*/ 0 h 330"/>
                <a:gd name="T8" fmla="*/ 226 w 226"/>
                <a:gd name="T9" fmla="*/ 65 h 330"/>
                <a:gd name="T10" fmla="*/ 226 w 226"/>
                <a:gd name="T11" fmla="*/ 330 h 330"/>
                <a:gd name="T12" fmla="*/ 15 w 226"/>
                <a:gd name="T13" fmla="*/ 314 h 330"/>
                <a:gd name="T14" fmla="*/ 208 w 226"/>
                <a:gd name="T15" fmla="*/ 314 h 330"/>
                <a:gd name="T16" fmla="*/ 208 w 226"/>
                <a:gd name="T17" fmla="*/ 74 h 330"/>
                <a:gd name="T18" fmla="*/ 152 w 226"/>
                <a:gd name="T19" fmla="*/ 18 h 330"/>
                <a:gd name="T20" fmla="*/ 15 w 226"/>
                <a:gd name="T21" fmla="*/ 18 h 330"/>
                <a:gd name="T22" fmla="*/ 15 w 226"/>
                <a:gd name="T23" fmla="*/ 31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" h="330">
                  <a:moveTo>
                    <a:pt x="226" y="330"/>
                  </a:moveTo>
                  <a:lnTo>
                    <a:pt x="0" y="330"/>
                  </a:lnTo>
                  <a:lnTo>
                    <a:pt x="0" y="0"/>
                  </a:lnTo>
                  <a:lnTo>
                    <a:pt x="159" y="0"/>
                  </a:lnTo>
                  <a:lnTo>
                    <a:pt x="226" y="65"/>
                  </a:lnTo>
                  <a:lnTo>
                    <a:pt x="226" y="330"/>
                  </a:lnTo>
                  <a:close/>
                  <a:moveTo>
                    <a:pt x="15" y="314"/>
                  </a:moveTo>
                  <a:lnTo>
                    <a:pt x="208" y="314"/>
                  </a:lnTo>
                  <a:lnTo>
                    <a:pt x="208" y="74"/>
                  </a:lnTo>
                  <a:lnTo>
                    <a:pt x="152" y="18"/>
                  </a:lnTo>
                  <a:lnTo>
                    <a:pt x="15" y="18"/>
                  </a:lnTo>
                  <a:lnTo>
                    <a:pt x="15" y="314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xmlns="" id="{EB5AC7D7-3343-4B13-B35F-F49406EE9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" y="546"/>
              <a:ext cx="72" cy="69"/>
            </a:xfrm>
            <a:custGeom>
              <a:avLst/>
              <a:gdLst>
                <a:gd name="T0" fmla="*/ 72 w 72"/>
                <a:gd name="T1" fmla="*/ 69 h 69"/>
                <a:gd name="T2" fmla="*/ 0 w 72"/>
                <a:gd name="T3" fmla="*/ 69 h 69"/>
                <a:gd name="T4" fmla="*/ 0 w 72"/>
                <a:gd name="T5" fmla="*/ 0 h 69"/>
                <a:gd name="T6" fmla="*/ 18 w 72"/>
                <a:gd name="T7" fmla="*/ 0 h 69"/>
                <a:gd name="T8" fmla="*/ 18 w 72"/>
                <a:gd name="T9" fmla="*/ 51 h 69"/>
                <a:gd name="T10" fmla="*/ 72 w 72"/>
                <a:gd name="T11" fmla="*/ 51 h 69"/>
                <a:gd name="T12" fmla="*/ 72 w 72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69">
                  <a:moveTo>
                    <a:pt x="72" y="69"/>
                  </a:moveTo>
                  <a:lnTo>
                    <a:pt x="0" y="6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51"/>
                  </a:lnTo>
                  <a:lnTo>
                    <a:pt x="72" y="51"/>
                  </a:lnTo>
                  <a:lnTo>
                    <a:pt x="72" y="69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Group 176">
            <a:extLst>
              <a:ext uri="{FF2B5EF4-FFF2-40B4-BE49-F238E27FC236}">
                <a16:creationId xmlns:a16="http://schemas.microsoft.com/office/drawing/2014/main" xmlns="" id="{667A1353-425A-411C-AFE1-171D3B3798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9569" y="3795398"/>
            <a:ext cx="535306" cy="684000"/>
            <a:chOff x="3660" y="1930"/>
            <a:chExt cx="360" cy="460"/>
          </a:xfrm>
          <a:solidFill>
            <a:srgbClr val="41CED9"/>
          </a:solidFill>
        </p:grpSpPr>
        <p:sp>
          <p:nvSpPr>
            <p:cNvPr id="70" name="Rectangle 177">
              <a:extLst>
                <a:ext uri="{FF2B5EF4-FFF2-40B4-BE49-F238E27FC236}">
                  <a16:creationId xmlns:a16="http://schemas.microsoft.com/office/drawing/2014/main" xmlns="" id="{4DEA2D26-13F1-4300-A676-38C64DA37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" y="2054"/>
              <a:ext cx="117" cy="16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ctangle 178">
              <a:extLst>
                <a:ext uri="{FF2B5EF4-FFF2-40B4-BE49-F238E27FC236}">
                  <a16:creationId xmlns:a16="http://schemas.microsoft.com/office/drawing/2014/main" xmlns="" id="{D1F18F0E-235F-4ED2-B0F4-97B5FD980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" y="2096"/>
              <a:ext cx="117" cy="16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179">
              <a:extLst>
                <a:ext uri="{FF2B5EF4-FFF2-40B4-BE49-F238E27FC236}">
                  <a16:creationId xmlns:a16="http://schemas.microsoft.com/office/drawing/2014/main" xmlns="" id="{23D71D11-6A71-4325-8EF1-72FA74014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" y="2140"/>
              <a:ext cx="107" cy="16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180">
              <a:extLst>
                <a:ext uri="{FF2B5EF4-FFF2-40B4-BE49-F238E27FC236}">
                  <a16:creationId xmlns:a16="http://schemas.microsoft.com/office/drawing/2014/main" xmlns="" id="{B238DFC7-B022-4F0B-8CD3-683BAEE6CB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0" y="1930"/>
              <a:ext cx="209" cy="306"/>
            </a:xfrm>
            <a:custGeom>
              <a:avLst/>
              <a:gdLst>
                <a:gd name="T0" fmla="*/ 16 w 209"/>
                <a:gd name="T1" fmla="*/ 290 h 306"/>
                <a:gd name="T2" fmla="*/ 16 w 209"/>
                <a:gd name="T3" fmla="*/ 16 h 306"/>
                <a:gd name="T4" fmla="*/ 135 w 209"/>
                <a:gd name="T5" fmla="*/ 16 h 306"/>
                <a:gd name="T6" fmla="*/ 135 w 209"/>
                <a:gd name="T7" fmla="*/ 72 h 306"/>
                <a:gd name="T8" fmla="*/ 193 w 209"/>
                <a:gd name="T9" fmla="*/ 72 h 306"/>
                <a:gd name="T10" fmla="*/ 193 w 209"/>
                <a:gd name="T11" fmla="*/ 204 h 306"/>
                <a:gd name="T12" fmla="*/ 207 w 209"/>
                <a:gd name="T13" fmla="*/ 220 h 306"/>
                <a:gd name="T14" fmla="*/ 209 w 209"/>
                <a:gd name="T15" fmla="*/ 220 h 306"/>
                <a:gd name="T16" fmla="*/ 209 w 209"/>
                <a:gd name="T17" fmla="*/ 60 h 306"/>
                <a:gd name="T18" fmla="*/ 147 w 209"/>
                <a:gd name="T19" fmla="*/ 0 h 306"/>
                <a:gd name="T20" fmla="*/ 0 w 209"/>
                <a:gd name="T21" fmla="*/ 0 h 306"/>
                <a:gd name="T22" fmla="*/ 0 w 209"/>
                <a:gd name="T23" fmla="*/ 306 h 306"/>
                <a:gd name="T24" fmla="*/ 113 w 209"/>
                <a:gd name="T25" fmla="*/ 306 h 306"/>
                <a:gd name="T26" fmla="*/ 101 w 209"/>
                <a:gd name="T27" fmla="*/ 290 h 306"/>
                <a:gd name="T28" fmla="*/ 16 w 209"/>
                <a:gd name="T29" fmla="*/ 290 h 306"/>
                <a:gd name="T30" fmla="*/ 151 w 209"/>
                <a:gd name="T31" fmla="*/ 26 h 306"/>
                <a:gd name="T32" fmla="*/ 181 w 209"/>
                <a:gd name="T33" fmla="*/ 56 h 306"/>
                <a:gd name="T34" fmla="*/ 151 w 209"/>
                <a:gd name="T35" fmla="*/ 56 h 306"/>
                <a:gd name="T36" fmla="*/ 151 w 209"/>
                <a:gd name="T37" fmla="*/ 2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9" h="306">
                  <a:moveTo>
                    <a:pt x="16" y="290"/>
                  </a:moveTo>
                  <a:lnTo>
                    <a:pt x="16" y="16"/>
                  </a:lnTo>
                  <a:lnTo>
                    <a:pt x="135" y="16"/>
                  </a:lnTo>
                  <a:lnTo>
                    <a:pt x="135" y="72"/>
                  </a:lnTo>
                  <a:lnTo>
                    <a:pt x="193" y="72"/>
                  </a:lnTo>
                  <a:lnTo>
                    <a:pt x="193" y="204"/>
                  </a:lnTo>
                  <a:lnTo>
                    <a:pt x="207" y="220"/>
                  </a:lnTo>
                  <a:lnTo>
                    <a:pt x="209" y="220"/>
                  </a:lnTo>
                  <a:lnTo>
                    <a:pt x="209" y="60"/>
                  </a:lnTo>
                  <a:lnTo>
                    <a:pt x="147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113" y="306"/>
                  </a:lnTo>
                  <a:lnTo>
                    <a:pt x="101" y="290"/>
                  </a:lnTo>
                  <a:lnTo>
                    <a:pt x="16" y="290"/>
                  </a:lnTo>
                  <a:close/>
                  <a:moveTo>
                    <a:pt x="151" y="26"/>
                  </a:moveTo>
                  <a:lnTo>
                    <a:pt x="181" y="56"/>
                  </a:lnTo>
                  <a:lnTo>
                    <a:pt x="151" y="56"/>
                  </a:lnTo>
                  <a:lnTo>
                    <a:pt x="151" y="26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181">
              <a:extLst>
                <a:ext uri="{FF2B5EF4-FFF2-40B4-BE49-F238E27FC236}">
                  <a16:creationId xmlns:a16="http://schemas.microsoft.com/office/drawing/2014/main" xmlns="" id="{1314818D-27C6-415C-A4FF-9C6A6A897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2120"/>
              <a:ext cx="269" cy="270"/>
            </a:xfrm>
            <a:custGeom>
              <a:avLst/>
              <a:gdLst>
                <a:gd name="T0" fmla="*/ 265 w 269"/>
                <a:gd name="T1" fmla="*/ 164 h 270"/>
                <a:gd name="T2" fmla="*/ 269 w 269"/>
                <a:gd name="T3" fmla="*/ 130 h 270"/>
                <a:gd name="T4" fmla="*/ 237 w 269"/>
                <a:gd name="T5" fmla="*/ 112 h 270"/>
                <a:gd name="T6" fmla="*/ 233 w 269"/>
                <a:gd name="T7" fmla="*/ 100 h 270"/>
                <a:gd name="T8" fmla="*/ 253 w 269"/>
                <a:gd name="T9" fmla="*/ 72 h 270"/>
                <a:gd name="T10" fmla="*/ 233 w 269"/>
                <a:gd name="T11" fmla="*/ 44 h 270"/>
                <a:gd name="T12" fmla="*/ 199 w 269"/>
                <a:gd name="T13" fmla="*/ 50 h 270"/>
                <a:gd name="T14" fmla="*/ 187 w 269"/>
                <a:gd name="T15" fmla="*/ 44 h 270"/>
                <a:gd name="T16" fmla="*/ 185 w 269"/>
                <a:gd name="T17" fmla="*/ 10 h 270"/>
                <a:gd name="T18" fmla="*/ 152 w 269"/>
                <a:gd name="T19" fmla="*/ 0 h 270"/>
                <a:gd name="T20" fmla="*/ 130 w 269"/>
                <a:gd name="T21" fmla="*/ 28 h 270"/>
                <a:gd name="T22" fmla="*/ 118 w 269"/>
                <a:gd name="T23" fmla="*/ 30 h 270"/>
                <a:gd name="T24" fmla="*/ 118 w 269"/>
                <a:gd name="T25" fmla="*/ 48 h 270"/>
                <a:gd name="T26" fmla="*/ 138 w 269"/>
                <a:gd name="T27" fmla="*/ 46 h 270"/>
                <a:gd name="T28" fmla="*/ 158 w 269"/>
                <a:gd name="T29" fmla="*/ 20 h 270"/>
                <a:gd name="T30" fmla="*/ 170 w 269"/>
                <a:gd name="T31" fmla="*/ 24 h 270"/>
                <a:gd name="T32" fmla="*/ 172 w 269"/>
                <a:gd name="T33" fmla="*/ 54 h 270"/>
                <a:gd name="T34" fmla="*/ 195 w 269"/>
                <a:gd name="T35" fmla="*/ 70 h 270"/>
                <a:gd name="T36" fmla="*/ 225 w 269"/>
                <a:gd name="T37" fmla="*/ 62 h 270"/>
                <a:gd name="T38" fmla="*/ 233 w 269"/>
                <a:gd name="T39" fmla="*/ 72 h 270"/>
                <a:gd name="T40" fmla="*/ 215 w 269"/>
                <a:gd name="T41" fmla="*/ 96 h 270"/>
                <a:gd name="T42" fmla="*/ 223 w 269"/>
                <a:gd name="T43" fmla="*/ 124 h 270"/>
                <a:gd name="T44" fmla="*/ 251 w 269"/>
                <a:gd name="T45" fmla="*/ 140 h 270"/>
                <a:gd name="T46" fmla="*/ 249 w 269"/>
                <a:gd name="T47" fmla="*/ 150 h 270"/>
                <a:gd name="T48" fmla="*/ 221 w 269"/>
                <a:gd name="T49" fmla="*/ 158 h 270"/>
                <a:gd name="T50" fmla="*/ 209 w 269"/>
                <a:gd name="T51" fmla="*/ 184 h 270"/>
                <a:gd name="T52" fmla="*/ 221 w 269"/>
                <a:gd name="T53" fmla="*/ 214 h 270"/>
                <a:gd name="T54" fmla="*/ 213 w 269"/>
                <a:gd name="T55" fmla="*/ 222 h 270"/>
                <a:gd name="T56" fmla="*/ 185 w 269"/>
                <a:gd name="T57" fmla="*/ 210 h 270"/>
                <a:gd name="T58" fmla="*/ 160 w 269"/>
                <a:gd name="T59" fmla="*/ 222 h 270"/>
                <a:gd name="T60" fmla="*/ 150 w 269"/>
                <a:gd name="T61" fmla="*/ 252 h 270"/>
                <a:gd name="T62" fmla="*/ 140 w 269"/>
                <a:gd name="T63" fmla="*/ 252 h 270"/>
                <a:gd name="T64" fmla="*/ 126 w 269"/>
                <a:gd name="T65" fmla="*/ 226 h 270"/>
                <a:gd name="T66" fmla="*/ 100 w 269"/>
                <a:gd name="T67" fmla="*/ 218 h 270"/>
                <a:gd name="T68" fmla="*/ 72 w 269"/>
                <a:gd name="T69" fmla="*/ 236 h 270"/>
                <a:gd name="T70" fmla="*/ 62 w 269"/>
                <a:gd name="T71" fmla="*/ 228 h 270"/>
                <a:gd name="T72" fmla="*/ 70 w 269"/>
                <a:gd name="T73" fmla="*/ 200 h 270"/>
                <a:gd name="T74" fmla="*/ 54 w 269"/>
                <a:gd name="T75" fmla="*/ 176 h 270"/>
                <a:gd name="T76" fmla="*/ 22 w 269"/>
                <a:gd name="T77" fmla="*/ 172 h 270"/>
                <a:gd name="T78" fmla="*/ 20 w 269"/>
                <a:gd name="T79" fmla="*/ 160 h 270"/>
                <a:gd name="T80" fmla="*/ 44 w 269"/>
                <a:gd name="T81" fmla="*/ 144 h 270"/>
                <a:gd name="T82" fmla="*/ 46 w 269"/>
                <a:gd name="T83" fmla="*/ 116 h 270"/>
                <a:gd name="T84" fmla="*/ 22 w 269"/>
                <a:gd name="T85" fmla="*/ 116 h 270"/>
                <a:gd name="T86" fmla="*/ 28 w 269"/>
                <a:gd name="T87" fmla="*/ 122 h 270"/>
                <a:gd name="T88" fmla="*/ 28 w 269"/>
                <a:gd name="T89" fmla="*/ 134 h 270"/>
                <a:gd name="T90" fmla="*/ 0 w 269"/>
                <a:gd name="T91" fmla="*/ 154 h 270"/>
                <a:gd name="T92" fmla="*/ 8 w 269"/>
                <a:gd name="T93" fmla="*/ 188 h 270"/>
                <a:gd name="T94" fmla="*/ 44 w 269"/>
                <a:gd name="T95" fmla="*/ 192 h 270"/>
                <a:gd name="T96" fmla="*/ 52 w 269"/>
                <a:gd name="T97" fmla="*/ 202 h 270"/>
                <a:gd name="T98" fmla="*/ 42 w 269"/>
                <a:gd name="T99" fmla="*/ 236 h 270"/>
                <a:gd name="T100" fmla="*/ 72 w 269"/>
                <a:gd name="T101" fmla="*/ 256 h 270"/>
                <a:gd name="T102" fmla="*/ 102 w 269"/>
                <a:gd name="T103" fmla="*/ 236 h 270"/>
                <a:gd name="T104" fmla="*/ 114 w 269"/>
                <a:gd name="T105" fmla="*/ 240 h 270"/>
                <a:gd name="T106" fmla="*/ 128 w 269"/>
                <a:gd name="T107" fmla="*/ 270 h 270"/>
                <a:gd name="T108" fmla="*/ 164 w 269"/>
                <a:gd name="T109" fmla="*/ 268 h 270"/>
                <a:gd name="T110" fmla="*/ 174 w 269"/>
                <a:gd name="T111" fmla="*/ 234 h 270"/>
                <a:gd name="T112" fmla="*/ 185 w 269"/>
                <a:gd name="T113" fmla="*/ 228 h 270"/>
                <a:gd name="T114" fmla="*/ 215 w 269"/>
                <a:gd name="T115" fmla="*/ 242 h 270"/>
                <a:gd name="T116" fmla="*/ 241 w 269"/>
                <a:gd name="T117" fmla="*/ 218 h 270"/>
                <a:gd name="T118" fmla="*/ 227 w 269"/>
                <a:gd name="T119" fmla="*/ 184 h 270"/>
                <a:gd name="T120" fmla="*/ 233 w 269"/>
                <a:gd name="T121" fmla="*/ 172 h 270"/>
                <a:gd name="T122" fmla="*/ 265 w 269"/>
                <a:gd name="T123" fmla="*/ 16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9" h="270">
                  <a:moveTo>
                    <a:pt x="265" y="164"/>
                  </a:moveTo>
                  <a:lnTo>
                    <a:pt x="269" y="130"/>
                  </a:lnTo>
                  <a:lnTo>
                    <a:pt x="237" y="112"/>
                  </a:lnTo>
                  <a:lnTo>
                    <a:pt x="233" y="100"/>
                  </a:lnTo>
                  <a:lnTo>
                    <a:pt x="253" y="72"/>
                  </a:lnTo>
                  <a:lnTo>
                    <a:pt x="233" y="44"/>
                  </a:lnTo>
                  <a:lnTo>
                    <a:pt x="199" y="50"/>
                  </a:lnTo>
                  <a:lnTo>
                    <a:pt x="187" y="44"/>
                  </a:lnTo>
                  <a:lnTo>
                    <a:pt x="185" y="10"/>
                  </a:lnTo>
                  <a:lnTo>
                    <a:pt x="152" y="0"/>
                  </a:lnTo>
                  <a:lnTo>
                    <a:pt x="130" y="28"/>
                  </a:lnTo>
                  <a:lnTo>
                    <a:pt x="118" y="30"/>
                  </a:lnTo>
                  <a:lnTo>
                    <a:pt x="118" y="48"/>
                  </a:lnTo>
                  <a:lnTo>
                    <a:pt x="138" y="46"/>
                  </a:lnTo>
                  <a:lnTo>
                    <a:pt x="158" y="20"/>
                  </a:lnTo>
                  <a:lnTo>
                    <a:pt x="170" y="24"/>
                  </a:lnTo>
                  <a:lnTo>
                    <a:pt x="172" y="54"/>
                  </a:lnTo>
                  <a:lnTo>
                    <a:pt x="195" y="70"/>
                  </a:lnTo>
                  <a:lnTo>
                    <a:pt x="225" y="62"/>
                  </a:lnTo>
                  <a:lnTo>
                    <a:pt x="233" y="72"/>
                  </a:lnTo>
                  <a:lnTo>
                    <a:pt x="215" y="96"/>
                  </a:lnTo>
                  <a:lnTo>
                    <a:pt x="223" y="124"/>
                  </a:lnTo>
                  <a:lnTo>
                    <a:pt x="251" y="140"/>
                  </a:lnTo>
                  <a:lnTo>
                    <a:pt x="249" y="150"/>
                  </a:lnTo>
                  <a:lnTo>
                    <a:pt x="221" y="158"/>
                  </a:lnTo>
                  <a:lnTo>
                    <a:pt x="209" y="184"/>
                  </a:lnTo>
                  <a:lnTo>
                    <a:pt x="221" y="214"/>
                  </a:lnTo>
                  <a:lnTo>
                    <a:pt x="213" y="222"/>
                  </a:lnTo>
                  <a:lnTo>
                    <a:pt x="185" y="210"/>
                  </a:lnTo>
                  <a:lnTo>
                    <a:pt x="160" y="222"/>
                  </a:lnTo>
                  <a:lnTo>
                    <a:pt x="150" y="252"/>
                  </a:lnTo>
                  <a:lnTo>
                    <a:pt x="140" y="252"/>
                  </a:lnTo>
                  <a:lnTo>
                    <a:pt x="126" y="226"/>
                  </a:lnTo>
                  <a:lnTo>
                    <a:pt x="100" y="218"/>
                  </a:lnTo>
                  <a:lnTo>
                    <a:pt x="72" y="236"/>
                  </a:lnTo>
                  <a:lnTo>
                    <a:pt x="62" y="228"/>
                  </a:lnTo>
                  <a:lnTo>
                    <a:pt x="70" y="200"/>
                  </a:lnTo>
                  <a:lnTo>
                    <a:pt x="54" y="176"/>
                  </a:lnTo>
                  <a:lnTo>
                    <a:pt x="22" y="172"/>
                  </a:lnTo>
                  <a:lnTo>
                    <a:pt x="20" y="160"/>
                  </a:lnTo>
                  <a:lnTo>
                    <a:pt x="44" y="144"/>
                  </a:lnTo>
                  <a:lnTo>
                    <a:pt x="46" y="116"/>
                  </a:lnTo>
                  <a:lnTo>
                    <a:pt x="22" y="116"/>
                  </a:lnTo>
                  <a:lnTo>
                    <a:pt x="28" y="122"/>
                  </a:lnTo>
                  <a:lnTo>
                    <a:pt x="28" y="134"/>
                  </a:lnTo>
                  <a:lnTo>
                    <a:pt x="0" y="154"/>
                  </a:lnTo>
                  <a:lnTo>
                    <a:pt x="8" y="188"/>
                  </a:lnTo>
                  <a:lnTo>
                    <a:pt x="44" y="192"/>
                  </a:lnTo>
                  <a:lnTo>
                    <a:pt x="52" y="202"/>
                  </a:lnTo>
                  <a:lnTo>
                    <a:pt x="42" y="236"/>
                  </a:lnTo>
                  <a:lnTo>
                    <a:pt x="72" y="256"/>
                  </a:lnTo>
                  <a:lnTo>
                    <a:pt x="102" y="236"/>
                  </a:lnTo>
                  <a:lnTo>
                    <a:pt x="114" y="240"/>
                  </a:lnTo>
                  <a:lnTo>
                    <a:pt x="128" y="270"/>
                  </a:lnTo>
                  <a:lnTo>
                    <a:pt x="164" y="268"/>
                  </a:lnTo>
                  <a:lnTo>
                    <a:pt x="174" y="234"/>
                  </a:lnTo>
                  <a:lnTo>
                    <a:pt x="185" y="228"/>
                  </a:lnTo>
                  <a:lnTo>
                    <a:pt x="215" y="242"/>
                  </a:lnTo>
                  <a:lnTo>
                    <a:pt x="241" y="218"/>
                  </a:lnTo>
                  <a:lnTo>
                    <a:pt x="227" y="184"/>
                  </a:lnTo>
                  <a:lnTo>
                    <a:pt x="233" y="172"/>
                  </a:lnTo>
                  <a:lnTo>
                    <a:pt x="265" y="164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182">
              <a:extLst>
                <a:ext uri="{FF2B5EF4-FFF2-40B4-BE49-F238E27FC236}">
                  <a16:creationId xmlns:a16="http://schemas.microsoft.com/office/drawing/2014/main" xmlns="" id="{3F18CD13-E771-4224-A532-AF70C9745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5" y="2126"/>
              <a:ext cx="98" cy="94"/>
            </a:xfrm>
            <a:custGeom>
              <a:avLst/>
              <a:gdLst>
                <a:gd name="T0" fmla="*/ 26 w 98"/>
                <a:gd name="T1" fmla="*/ 74 h 94"/>
                <a:gd name="T2" fmla="*/ 56 w 98"/>
                <a:gd name="T3" fmla="*/ 78 h 94"/>
                <a:gd name="T4" fmla="*/ 76 w 98"/>
                <a:gd name="T5" fmla="*/ 58 h 94"/>
                <a:gd name="T6" fmla="*/ 74 w 98"/>
                <a:gd name="T7" fmla="*/ 26 h 94"/>
                <a:gd name="T8" fmla="*/ 86 w 98"/>
                <a:gd name="T9" fmla="*/ 20 h 94"/>
                <a:gd name="T10" fmla="*/ 98 w 98"/>
                <a:gd name="T11" fmla="*/ 34 h 94"/>
                <a:gd name="T12" fmla="*/ 98 w 98"/>
                <a:gd name="T13" fmla="*/ 8 h 94"/>
                <a:gd name="T14" fmla="*/ 90 w 98"/>
                <a:gd name="T15" fmla="*/ 0 h 94"/>
                <a:gd name="T16" fmla="*/ 58 w 98"/>
                <a:gd name="T17" fmla="*/ 14 h 94"/>
                <a:gd name="T18" fmla="*/ 68 w 98"/>
                <a:gd name="T19" fmla="*/ 14 h 94"/>
                <a:gd name="T20" fmla="*/ 68 w 98"/>
                <a:gd name="T21" fmla="*/ 30 h 94"/>
                <a:gd name="T22" fmla="*/ 58 w 98"/>
                <a:gd name="T23" fmla="*/ 30 h 94"/>
                <a:gd name="T24" fmla="*/ 58 w 98"/>
                <a:gd name="T25" fmla="*/ 50 h 94"/>
                <a:gd name="T26" fmla="*/ 50 w 98"/>
                <a:gd name="T27" fmla="*/ 60 h 94"/>
                <a:gd name="T28" fmla="*/ 16 w 98"/>
                <a:gd name="T29" fmla="*/ 56 h 94"/>
                <a:gd name="T30" fmla="*/ 0 w 98"/>
                <a:gd name="T31" fmla="*/ 88 h 94"/>
                <a:gd name="T32" fmla="*/ 6 w 98"/>
                <a:gd name="T33" fmla="*/ 94 h 94"/>
                <a:gd name="T34" fmla="*/ 28 w 98"/>
                <a:gd name="T35" fmla="*/ 94 h 94"/>
                <a:gd name="T36" fmla="*/ 20 w 98"/>
                <a:gd name="T37" fmla="*/ 86 h 94"/>
                <a:gd name="T38" fmla="*/ 26 w 98"/>
                <a:gd name="T39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" h="94">
                  <a:moveTo>
                    <a:pt x="26" y="74"/>
                  </a:moveTo>
                  <a:lnTo>
                    <a:pt x="56" y="78"/>
                  </a:lnTo>
                  <a:lnTo>
                    <a:pt x="76" y="58"/>
                  </a:lnTo>
                  <a:lnTo>
                    <a:pt x="74" y="26"/>
                  </a:lnTo>
                  <a:lnTo>
                    <a:pt x="86" y="20"/>
                  </a:lnTo>
                  <a:lnTo>
                    <a:pt x="98" y="34"/>
                  </a:lnTo>
                  <a:lnTo>
                    <a:pt x="98" y="8"/>
                  </a:lnTo>
                  <a:lnTo>
                    <a:pt x="90" y="0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68" y="30"/>
                  </a:lnTo>
                  <a:lnTo>
                    <a:pt x="58" y="30"/>
                  </a:lnTo>
                  <a:lnTo>
                    <a:pt x="58" y="50"/>
                  </a:lnTo>
                  <a:lnTo>
                    <a:pt x="50" y="60"/>
                  </a:lnTo>
                  <a:lnTo>
                    <a:pt x="16" y="56"/>
                  </a:lnTo>
                  <a:lnTo>
                    <a:pt x="0" y="88"/>
                  </a:lnTo>
                  <a:lnTo>
                    <a:pt x="6" y="94"/>
                  </a:lnTo>
                  <a:lnTo>
                    <a:pt x="28" y="94"/>
                  </a:lnTo>
                  <a:lnTo>
                    <a:pt x="20" y="86"/>
                  </a:lnTo>
                  <a:lnTo>
                    <a:pt x="26" y="74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Rectangle 183">
              <a:extLst>
                <a:ext uri="{FF2B5EF4-FFF2-40B4-BE49-F238E27FC236}">
                  <a16:creationId xmlns:a16="http://schemas.microsoft.com/office/drawing/2014/main" xmlns="" id="{30856F68-122D-4E22-9CAA-5E3063336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3" y="2140"/>
              <a:ext cx="10" cy="16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184">
              <a:extLst>
                <a:ext uri="{FF2B5EF4-FFF2-40B4-BE49-F238E27FC236}">
                  <a16:creationId xmlns:a16="http://schemas.microsoft.com/office/drawing/2014/main" xmlns="" id="{2BBEB83B-7701-4E38-9811-0B1098F49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" y="2220"/>
              <a:ext cx="36" cy="16"/>
            </a:xfrm>
            <a:custGeom>
              <a:avLst/>
              <a:gdLst>
                <a:gd name="T0" fmla="*/ 22 w 36"/>
                <a:gd name="T1" fmla="*/ 0 h 16"/>
                <a:gd name="T2" fmla="*/ 0 w 36"/>
                <a:gd name="T3" fmla="*/ 0 h 16"/>
                <a:gd name="T4" fmla="*/ 12 w 36"/>
                <a:gd name="T5" fmla="*/ 16 h 16"/>
                <a:gd name="T6" fmla="*/ 36 w 36"/>
                <a:gd name="T7" fmla="*/ 16 h 16"/>
                <a:gd name="T8" fmla="*/ 22 w 3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22" y="0"/>
                  </a:moveTo>
                  <a:lnTo>
                    <a:pt x="0" y="0"/>
                  </a:lnTo>
                  <a:lnTo>
                    <a:pt x="12" y="16"/>
                  </a:lnTo>
                  <a:lnTo>
                    <a:pt x="36" y="16"/>
                  </a:lnTo>
                  <a:lnTo>
                    <a:pt x="22" y="0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185">
              <a:extLst>
                <a:ext uri="{FF2B5EF4-FFF2-40B4-BE49-F238E27FC236}">
                  <a16:creationId xmlns:a16="http://schemas.microsoft.com/office/drawing/2014/main" xmlns="" id="{82C26B6A-C260-4F5B-9880-82BCD8D66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" y="2134"/>
              <a:ext cx="16" cy="34"/>
            </a:xfrm>
            <a:custGeom>
              <a:avLst/>
              <a:gdLst>
                <a:gd name="T0" fmla="*/ 0 w 16"/>
                <a:gd name="T1" fmla="*/ 0 h 34"/>
                <a:gd name="T2" fmla="*/ 0 w 16"/>
                <a:gd name="T3" fmla="*/ 26 h 34"/>
                <a:gd name="T4" fmla="*/ 8 w 16"/>
                <a:gd name="T5" fmla="*/ 34 h 34"/>
                <a:gd name="T6" fmla="*/ 16 w 16"/>
                <a:gd name="T7" fmla="*/ 34 h 34"/>
                <a:gd name="T8" fmla="*/ 16 w 16"/>
                <a:gd name="T9" fmla="*/ 16 h 34"/>
                <a:gd name="T10" fmla="*/ 14 w 16"/>
                <a:gd name="T11" fmla="*/ 16 h 34"/>
                <a:gd name="T12" fmla="*/ 0 w 16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4">
                  <a:moveTo>
                    <a:pt x="0" y="0"/>
                  </a:moveTo>
                  <a:lnTo>
                    <a:pt x="0" y="26"/>
                  </a:lnTo>
                  <a:lnTo>
                    <a:pt x="8" y="34"/>
                  </a:lnTo>
                  <a:lnTo>
                    <a:pt x="16" y="34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0" y="0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186">
              <a:extLst>
                <a:ext uri="{FF2B5EF4-FFF2-40B4-BE49-F238E27FC236}">
                  <a16:creationId xmlns:a16="http://schemas.microsoft.com/office/drawing/2014/main" xmlns="" id="{6BC71BED-D7B2-4501-B2E2-A86561286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2218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2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187">
              <a:extLst>
                <a:ext uri="{FF2B5EF4-FFF2-40B4-BE49-F238E27FC236}">
                  <a16:creationId xmlns:a16="http://schemas.microsoft.com/office/drawing/2014/main" xmlns="" id="{F64CC761-C065-4C2B-9F69-04E2FE842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" y="2204"/>
              <a:ext cx="101" cy="102"/>
            </a:xfrm>
            <a:custGeom>
              <a:avLst/>
              <a:gdLst>
                <a:gd name="T0" fmla="*/ 38 w 101"/>
                <a:gd name="T1" fmla="*/ 20 h 102"/>
                <a:gd name="T2" fmla="*/ 44 w 101"/>
                <a:gd name="T3" fmla="*/ 18 h 102"/>
                <a:gd name="T4" fmla="*/ 52 w 101"/>
                <a:gd name="T5" fmla="*/ 18 h 102"/>
                <a:gd name="T6" fmla="*/ 58 w 101"/>
                <a:gd name="T7" fmla="*/ 18 h 102"/>
                <a:gd name="T8" fmla="*/ 64 w 101"/>
                <a:gd name="T9" fmla="*/ 20 h 102"/>
                <a:gd name="T10" fmla="*/ 70 w 101"/>
                <a:gd name="T11" fmla="*/ 24 h 102"/>
                <a:gd name="T12" fmla="*/ 76 w 101"/>
                <a:gd name="T13" fmla="*/ 28 h 102"/>
                <a:gd name="T14" fmla="*/ 80 w 101"/>
                <a:gd name="T15" fmla="*/ 32 h 102"/>
                <a:gd name="T16" fmla="*/ 82 w 101"/>
                <a:gd name="T17" fmla="*/ 38 h 102"/>
                <a:gd name="T18" fmla="*/ 84 w 101"/>
                <a:gd name="T19" fmla="*/ 44 h 102"/>
                <a:gd name="T20" fmla="*/ 84 w 101"/>
                <a:gd name="T21" fmla="*/ 52 h 102"/>
                <a:gd name="T22" fmla="*/ 84 w 101"/>
                <a:gd name="T23" fmla="*/ 58 h 102"/>
                <a:gd name="T24" fmla="*/ 82 w 101"/>
                <a:gd name="T25" fmla="*/ 64 h 102"/>
                <a:gd name="T26" fmla="*/ 80 w 101"/>
                <a:gd name="T27" fmla="*/ 70 h 102"/>
                <a:gd name="T28" fmla="*/ 76 w 101"/>
                <a:gd name="T29" fmla="*/ 76 h 102"/>
                <a:gd name="T30" fmla="*/ 70 w 101"/>
                <a:gd name="T31" fmla="*/ 80 h 102"/>
                <a:gd name="T32" fmla="*/ 64 w 101"/>
                <a:gd name="T33" fmla="*/ 82 h 102"/>
                <a:gd name="T34" fmla="*/ 58 w 101"/>
                <a:gd name="T35" fmla="*/ 84 h 102"/>
                <a:gd name="T36" fmla="*/ 52 w 101"/>
                <a:gd name="T37" fmla="*/ 84 h 102"/>
                <a:gd name="T38" fmla="*/ 44 w 101"/>
                <a:gd name="T39" fmla="*/ 84 h 102"/>
                <a:gd name="T40" fmla="*/ 38 w 101"/>
                <a:gd name="T41" fmla="*/ 82 h 102"/>
                <a:gd name="T42" fmla="*/ 32 w 101"/>
                <a:gd name="T43" fmla="*/ 80 h 102"/>
                <a:gd name="T44" fmla="*/ 28 w 101"/>
                <a:gd name="T45" fmla="*/ 76 h 102"/>
                <a:gd name="T46" fmla="*/ 24 w 101"/>
                <a:gd name="T47" fmla="*/ 70 h 102"/>
                <a:gd name="T48" fmla="*/ 20 w 101"/>
                <a:gd name="T49" fmla="*/ 64 h 102"/>
                <a:gd name="T50" fmla="*/ 18 w 101"/>
                <a:gd name="T51" fmla="*/ 58 h 102"/>
                <a:gd name="T52" fmla="*/ 18 w 101"/>
                <a:gd name="T53" fmla="*/ 52 h 102"/>
                <a:gd name="T54" fmla="*/ 18 w 101"/>
                <a:gd name="T55" fmla="*/ 44 h 102"/>
                <a:gd name="T56" fmla="*/ 20 w 101"/>
                <a:gd name="T57" fmla="*/ 38 h 102"/>
                <a:gd name="T58" fmla="*/ 24 w 101"/>
                <a:gd name="T59" fmla="*/ 32 h 102"/>
                <a:gd name="T60" fmla="*/ 4 w 101"/>
                <a:gd name="T61" fmla="*/ 32 h 102"/>
                <a:gd name="T62" fmla="*/ 2 w 101"/>
                <a:gd name="T63" fmla="*/ 42 h 102"/>
                <a:gd name="T64" fmla="*/ 0 w 101"/>
                <a:gd name="T65" fmla="*/ 52 h 102"/>
                <a:gd name="T66" fmla="*/ 2 w 101"/>
                <a:gd name="T67" fmla="*/ 62 h 102"/>
                <a:gd name="T68" fmla="*/ 4 w 101"/>
                <a:gd name="T69" fmla="*/ 72 h 102"/>
                <a:gd name="T70" fmla="*/ 10 w 101"/>
                <a:gd name="T71" fmla="*/ 80 h 102"/>
                <a:gd name="T72" fmla="*/ 16 w 101"/>
                <a:gd name="T73" fmla="*/ 88 h 102"/>
                <a:gd name="T74" fmla="*/ 22 w 101"/>
                <a:gd name="T75" fmla="*/ 94 h 102"/>
                <a:gd name="T76" fmla="*/ 32 w 101"/>
                <a:gd name="T77" fmla="*/ 98 h 102"/>
                <a:gd name="T78" fmla="*/ 42 w 101"/>
                <a:gd name="T79" fmla="*/ 102 h 102"/>
                <a:gd name="T80" fmla="*/ 52 w 101"/>
                <a:gd name="T81" fmla="*/ 102 h 102"/>
                <a:gd name="T82" fmla="*/ 62 w 101"/>
                <a:gd name="T83" fmla="*/ 102 h 102"/>
                <a:gd name="T84" fmla="*/ 72 w 101"/>
                <a:gd name="T85" fmla="*/ 98 h 102"/>
                <a:gd name="T86" fmla="*/ 80 w 101"/>
                <a:gd name="T87" fmla="*/ 94 h 102"/>
                <a:gd name="T88" fmla="*/ 88 w 101"/>
                <a:gd name="T89" fmla="*/ 88 h 102"/>
                <a:gd name="T90" fmla="*/ 94 w 101"/>
                <a:gd name="T91" fmla="*/ 80 h 102"/>
                <a:gd name="T92" fmla="*/ 97 w 101"/>
                <a:gd name="T93" fmla="*/ 72 h 102"/>
                <a:gd name="T94" fmla="*/ 99 w 101"/>
                <a:gd name="T95" fmla="*/ 62 h 102"/>
                <a:gd name="T96" fmla="*/ 101 w 101"/>
                <a:gd name="T97" fmla="*/ 52 h 102"/>
                <a:gd name="T98" fmla="*/ 99 w 101"/>
                <a:gd name="T99" fmla="*/ 42 h 102"/>
                <a:gd name="T100" fmla="*/ 97 w 101"/>
                <a:gd name="T101" fmla="*/ 32 h 102"/>
                <a:gd name="T102" fmla="*/ 94 w 101"/>
                <a:gd name="T103" fmla="*/ 24 h 102"/>
                <a:gd name="T104" fmla="*/ 88 w 101"/>
                <a:gd name="T105" fmla="*/ 16 h 102"/>
                <a:gd name="T106" fmla="*/ 80 w 101"/>
                <a:gd name="T107" fmla="*/ 10 h 102"/>
                <a:gd name="T108" fmla="*/ 72 w 101"/>
                <a:gd name="T109" fmla="*/ 4 h 102"/>
                <a:gd name="T110" fmla="*/ 62 w 101"/>
                <a:gd name="T111" fmla="*/ 2 h 102"/>
                <a:gd name="T112" fmla="*/ 52 w 101"/>
                <a:gd name="T113" fmla="*/ 0 h 102"/>
                <a:gd name="T114" fmla="*/ 42 w 101"/>
                <a:gd name="T115" fmla="*/ 2 h 102"/>
                <a:gd name="T116" fmla="*/ 34 w 101"/>
                <a:gd name="T117" fmla="*/ 4 h 102"/>
                <a:gd name="T118" fmla="*/ 34 w 101"/>
                <a:gd name="T119" fmla="*/ 22 h 102"/>
                <a:gd name="T120" fmla="*/ 38 w 101"/>
                <a:gd name="T121" fmla="*/ 2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" h="102">
                  <a:moveTo>
                    <a:pt x="38" y="20"/>
                  </a:moveTo>
                  <a:lnTo>
                    <a:pt x="44" y="18"/>
                  </a:lnTo>
                  <a:lnTo>
                    <a:pt x="52" y="18"/>
                  </a:lnTo>
                  <a:lnTo>
                    <a:pt x="58" y="18"/>
                  </a:lnTo>
                  <a:lnTo>
                    <a:pt x="64" y="20"/>
                  </a:lnTo>
                  <a:lnTo>
                    <a:pt x="70" y="24"/>
                  </a:lnTo>
                  <a:lnTo>
                    <a:pt x="76" y="28"/>
                  </a:lnTo>
                  <a:lnTo>
                    <a:pt x="80" y="32"/>
                  </a:lnTo>
                  <a:lnTo>
                    <a:pt x="82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4" y="58"/>
                  </a:lnTo>
                  <a:lnTo>
                    <a:pt x="82" y="64"/>
                  </a:lnTo>
                  <a:lnTo>
                    <a:pt x="80" y="70"/>
                  </a:lnTo>
                  <a:lnTo>
                    <a:pt x="76" y="76"/>
                  </a:lnTo>
                  <a:lnTo>
                    <a:pt x="70" y="80"/>
                  </a:lnTo>
                  <a:lnTo>
                    <a:pt x="64" y="82"/>
                  </a:lnTo>
                  <a:lnTo>
                    <a:pt x="58" y="84"/>
                  </a:lnTo>
                  <a:lnTo>
                    <a:pt x="52" y="84"/>
                  </a:lnTo>
                  <a:lnTo>
                    <a:pt x="44" y="84"/>
                  </a:lnTo>
                  <a:lnTo>
                    <a:pt x="38" y="82"/>
                  </a:lnTo>
                  <a:lnTo>
                    <a:pt x="32" y="80"/>
                  </a:lnTo>
                  <a:lnTo>
                    <a:pt x="28" y="76"/>
                  </a:lnTo>
                  <a:lnTo>
                    <a:pt x="24" y="70"/>
                  </a:lnTo>
                  <a:lnTo>
                    <a:pt x="20" y="64"/>
                  </a:lnTo>
                  <a:lnTo>
                    <a:pt x="18" y="58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38"/>
                  </a:lnTo>
                  <a:lnTo>
                    <a:pt x="24" y="32"/>
                  </a:lnTo>
                  <a:lnTo>
                    <a:pt x="4" y="32"/>
                  </a:lnTo>
                  <a:lnTo>
                    <a:pt x="2" y="42"/>
                  </a:lnTo>
                  <a:lnTo>
                    <a:pt x="0" y="52"/>
                  </a:lnTo>
                  <a:lnTo>
                    <a:pt x="2" y="62"/>
                  </a:lnTo>
                  <a:lnTo>
                    <a:pt x="4" y="72"/>
                  </a:lnTo>
                  <a:lnTo>
                    <a:pt x="10" y="80"/>
                  </a:lnTo>
                  <a:lnTo>
                    <a:pt x="16" y="88"/>
                  </a:lnTo>
                  <a:lnTo>
                    <a:pt x="22" y="94"/>
                  </a:lnTo>
                  <a:lnTo>
                    <a:pt x="32" y="98"/>
                  </a:lnTo>
                  <a:lnTo>
                    <a:pt x="42" y="102"/>
                  </a:lnTo>
                  <a:lnTo>
                    <a:pt x="52" y="102"/>
                  </a:lnTo>
                  <a:lnTo>
                    <a:pt x="62" y="102"/>
                  </a:lnTo>
                  <a:lnTo>
                    <a:pt x="72" y="98"/>
                  </a:lnTo>
                  <a:lnTo>
                    <a:pt x="80" y="94"/>
                  </a:lnTo>
                  <a:lnTo>
                    <a:pt x="88" y="88"/>
                  </a:lnTo>
                  <a:lnTo>
                    <a:pt x="94" y="80"/>
                  </a:lnTo>
                  <a:lnTo>
                    <a:pt x="97" y="72"/>
                  </a:lnTo>
                  <a:lnTo>
                    <a:pt x="99" y="62"/>
                  </a:lnTo>
                  <a:lnTo>
                    <a:pt x="101" y="52"/>
                  </a:lnTo>
                  <a:lnTo>
                    <a:pt x="99" y="42"/>
                  </a:lnTo>
                  <a:lnTo>
                    <a:pt x="97" y="32"/>
                  </a:lnTo>
                  <a:lnTo>
                    <a:pt x="94" y="24"/>
                  </a:lnTo>
                  <a:lnTo>
                    <a:pt x="88" y="16"/>
                  </a:lnTo>
                  <a:lnTo>
                    <a:pt x="80" y="10"/>
                  </a:lnTo>
                  <a:lnTo>
                    <a:pt x="72" y="4"/>
                  </a:lnTo>
                  <a:lnTo>
                    <a:pt x="62" y="2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4" y="4"/>
                  </a:lnTo>
                  <a:lnTo>
                    <a:pt x="34" y="22"/>
                  </a:lnTo>
                  <a:lnTo>
                    <a:pt x="38" y="20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188">
              <a:extLst>
                <a:ext uri="{FF2B5EF4-FFF2-40B4-BE49-F238E27FC236}">
                  <a16:creationId xmlns:a16="http://schemas.microsoft.com/office/drawing/2014/main" xmlns="" id="{A20C5250-95A1-4322-9622-E8303C050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2208"/>
              <a:ext cx="30" cy="28"/>
            </a:xfrm>
            <a:custGeom>
              <a:avLst/>
              <a:gdLst>
                <a:gd name="T0" fmla="*/ 12 w 30"/>
                <a:gd name="T1" fmla="*/ 12 h 28"/>
                <a:gd name="T2" fmla="*/ 6 w 30"/>
                <a:gd name="T3" fmla="*/ 20 h 28"/>
                <a:gd name="T4" fmla="*/ 0 w 30"/>
                <a:gd name="T5" fmla="*/ 28 h 28"/>
                <a:gd name="T6" fmla="*/ 20 w 30"/>
                <a:gd name="T7" fmla="*/ 28 h 28"/>
                <a:gd name="T8" fmla="*/ 24 w 30"/>
                <a:gd name="T9" fmla="*/ 24 h 28"/>
                <a:gd name="T10" fmla="*/ 28 w 30"/>
                <a:gd name="T11" fmla="*/ 20 h 28"/>
                <a:gd name="T12" fmla="*/ 30 w 30"/>
                <a:gd name="T13" fmla="*/ 18 h 28"/>
                <a:gd name="T14" fmla="*/ 30 w 30"/>
                <a:gd name="T15" fmla="*/ 0 h 28"/>
                <a:gd name="T16" fmla="*/ 28 w 30"/>
                <a:gd name="T17" fmla="*/ 0 h 28"/>
                <a:gd name="T18" fmla="*/ 18 w 30"/>
                <a:gd name="T19" fmla="*/ 6 h 28"/>
                <a:gd name="T20" fmla="*/ 14 w 30"/>
                <a:gd name="T21" fmla="*/ 10 h 28"/>
                <a:gd name="T22" fmla="*/ 14 w 30"/>
                <a:gd name="T23" fmla="*/ 12 h 28"/>
                <a:gd name="T24" fmla="*/ 12 w 30"/>
                <a:gd name="T25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28">
                  <a:moveTo>
                    <a:pt x="12" y="12"/>
                  </a:moveTo>
                  <a:lnTo>
                    <a:pt x="6" y="20"/>
                  </a:lnTo>
                  <a:lnTo>
                    <a:pt x="0" y="28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8" y="20"/>
                  </a:lnTo>
                  <a:lnTo>
                    <a:pt x="30" y="18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8" y="6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2" y="12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xmlns="" id="{AB0B4786-DB80-4FD8-815F-E806793AB4A6}"/>
              </a:ext>
            </a:extLst>
          </p:cNvPr>
          <p:cNvGrpSpPr>
            <a:grpSpLocks noChangeAspect="1"/>
          </p:cNvGrpSpPr>
          <p:nvPr/>
        </p:nvGrpSpPr>
        <p:grpSpPr>
          <a:xfrm>
            <a:off x="575981" y="4981208"/>
            <a:ext cx="514509" cy="470360"/>
            <a:chOff x="727076" y="4203701"/>
            <a:chExt cx="481013" cy="439738"/>
          </a:xfrm>
          <a:solidFill>
            <a:srgbClr val="41CED9"/>
          </a:solidFill>
        </p:grpSpPr>
        <p:sp>
          <p:nvSpPr>
            <p:cNvPr id="84" name="Freeform 255">
              <a:extLst>
                <a:ext uri="{FF2B5EF4-FFF2-40B4-BE49-F238E27FC236}">
                  <a16:creationId xmlns:a16="http://schemas.microsoft.com/office/drawing/2014/main" xmlns="" id="{8823D9CD-D4B9-468B-8E12-2BE5A4483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89" y="4203701"/>
              <a:ext cx="444500" cy="439738"/>
            </a:xfrm>
            <a:custGeom>
              <a:avLst/>
              <a:gdLst>
                <a:gd name="T0" fmla="*/ 617 w 1119"/>
                <a:gd name="T1" fmla="*/ 3 h 1110"/>
                <a:gd name="T2" fmla="*/ 726 w 1119"/>
                <a:gd name="T3" fmla="*/ 25 h 1110"/>
                <a:gd name="T4" fmla="*/ 827 w 1119"/>
                <a:gd name="T5" fmla="*/ 67 h 1110"/>
                <a:gd name="T6" fmla="*/ 915 w 1119"/>
                <a:gd name="T7" fmla="*/ 127 h 1110"/>
                <a:gd name="T8" fmla="*/ 991 w 1119"/>
                <a:gd name="T9" fmla="*/ 202 h 1110"/>
                <a:gd name="T10" fmla="*/ 1051 w 1119"/>
                <a:gd name="T11" fmla="*/ 291 h 1110"/>
                <a:gd name="T12" fmla="*/ 1094 w 1119"/>
                <a:gd name="T13" fmla="*/ 390 h 1110"/>
                <a:gd name="T14" fmla="*/ 1116 w 1119"/>
                <a:gd name="T15" fmla="*/ 498 h 1110"/>
                <a:gd name="T16" fmla="*/ 1116 w 1119"/>
                <a:gd name="T17" fmla="*/ 611 h 1110"/>
                <a:gd name="T18" fmla="*/ 1094 w 1119"/>
                <a:gd name="T19" fmla="*/ 719 h 1110"/>
                <a:gd name="T20" fmla="*/ 1051 w 1119"/>
                <a:gd name="T21" fmla="*/ 819 h 1110"/>
                <a:gd name="T22" fmla="*/ 991 w 1119"/>
                <a:gd name="T23" fmla="*/ 908 h 1110"/>
                <a:gd name="T24" fmla="*/ 915 w 1119"/>
                <a:gd name="T25" fmla="*/ 983 h 1110"/>
                <a:gd name="T26" fmla="*/ 827 w 1119"/>
                <a:gd name="T27" fmla="*/ 1043 h 1110"/>
                <a:gd name="T28" fmla="*/ 726 w 1119"/>
                <a:gd name="T29" fmla="*/ 1084 h 1110"/>
                <a:gd name="T30" fmla="*/ 617 w 1119"/>
                <a:gd name="T31" fmla="*/ 1107 h 1110"/>
                <a:gd name="T32" fmla="*/ 503 w 1119"/>
                <a:gd name="T33" fmla="*/ 1107 h 1110"/>
                <a:gd name="T34" fmla="*/ 395 w 1119"/>
                <a:gd name="T35" fmla="*/ 1085 h 1110"/>
                <a:gd name="T36" fmla="*/ 296 w 1119"/>
                <a:gd name="T37" fmla="*/ 1044 h 1110"/>
                <a:gd name="T38" fmla="*/ 208 w 1119"/>
                <a:gd name="T39" fmla="*/ 986 h 1110"/>
                <a:gd name="T40" fmla="*/ 168 w 1119"/>
                <a:gd name="T41" fmla="*/ 951 h 1110"/>
                <a:gd name="T42" fmla="*/ 100 w 1119"/>
                <a:gd name="T43" fmla="*/ 871 h 1110"/>
                <a:gd name="T44" fmla="*/ 48 w 1119"/>
                <a:gd name="T45" fmla="*/ 779 h 1110"/>
                <a:gd name="T46" fmla="*/ 14 w 1119"/>
                <a:gd name="T47" fmla="*/ 677 h 1110"/>
                <a:gd name="T48" fmla="*/ 0 w 1119"/>
                <a:gd name="T49" fmla="*/ 567 h 1110"/>
                <a:gd name="T50" fmla="*/ 0 w 1119"/>
                <a:gd name="T51" fmla="*/ 543 h 1110"/>
                <a:gd name="T52" fmla="*/ 63 w 1119"/>
                <a:gd name="T53" fmla="*/ 484 h 1110"/>
                <a:gd name="T54" fmla="*/ 63 w 1119"/>
                <a:gd name="T55" fmla="*/ 566 h 1110"/>
                <a:gd name="T56" fmla="*/ 79 w 1119"/>
                <a:gd name="T57" fmla="*/ 676 h 1110"/>
                <a:gd name="T58" fmla="*/ 118 w 1119"/>
                <a:gd name="T59" fmla="*/ 778 h 1110"/>
                <a:gd name="T60" fmla="*/ 176 w 1119"/>
                <a:gd name="T61" fmla="*/ 867 h 1110"/>
                <a:gd name="T62" fmla="*/ 212 w 1119"/>
                <a:gd name="T63" fmla="*/ 906 h 1110"/>
                <a:gd name="T64" fmla="*/ 296 w 1119"/>
                <a:gd name="T65" fmla="*/ 972 h 1110"/>
                <a:gd name="T66" fmla="*/ 394 w 1119"/>
                <a:gd name="T67" fmla="*/ 1018 h 1110"/>
                <a:gd name="T68" fmla="*/ 502 w 1119"/>
                <a:gd name="T69" fmla="*/ 1043 h 1110"/>
                <a:gd name="T70" fmla="*/ 610 w 1119"/>
                <a:gd name="T71" fmla="*/ 1044 h 1110"/>
                <a:gd name="T72" fmla="*/ 707 w 1119"/>
                <a:gd name="T73" fmla="*/ 1025 h 1110"/>
                <a:gd name="T74" fmla="*/ 796 w 1119"/>
                <a:gd name="T75" fmla="*/ 987 h 1110"/>
                <a:gd name="T76" fmla="*/ 875 w 1119"/>
                <a:gd name="T77" fmla="*/ 934 h 1110"/>
                <a:gd name="T78" fmla="*/ 942 w 1119"/>
                <a:gd name="T79" fmla="*/ 868 h 1110"/>
                <a:gd name="T80" fmla="*/ 995 w 1119"/>
                <a:gd name="T81" fmla="*/ 790 h 1110"/>
                <a:gd name="T82" fmla="*/ 1034 w 1119"/>
                <a:gd name="T83" fmla="*/ 701 h 1110"/>
                <a:gd name="T84" fmla="*/ 1054 w 1119"/>
                <a:gd name="T85" fmla="*/ 605 h 1110"/>
                <a:gd name="T86" fmla="*/ 1054 w 1119"/>
                <a:gd name="T87" fmla="*/ 505 h 1110"/>
                <a:gd name="T88" fmla="*/ 1034 w 1119"/>
                <a:gd name="T89" fmla="*/ 409 h 1110"/>
                <a:gd name="T90" fmla="*/ 995 w 1119"/>
                <a:gd name="T91" fmla="*/ 321 h 1110"/>
                <a:gd name="T92" fmla="*/ 942 w 1119"/>
                <a:gd name="T93" fmla="*/ 242 h 1110"/>
                <a:gd name="T94" fmla="*/ 875 w 1119"/>
                <a:gd name="T95" fmla="*/ 175 h 1110"/>
                <a:gd name="T96" fmla="*/ 796 w 1119"/>
                <a:gd name="T97" fmla="*/ 123 h 1110"/>
                <a:gd name="T98" fmla="*/ 707 w 1119"/>
                <a:gd name="T99" fmla="*/ 86 h 1110"/>
                <a:gd name="T100" fmla="*/ 610 w 1119"/>
                <a:gd name="T101" fmla="*/ 66 h 1110"/>
                <a:gd name="T102" fmla="*/ 560 w 1119"/>
                <a:gd name="T103" fmla="*/ 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19" h="1110">
                  <a:moveTo>
                    <a:pt x="560" y="0"/>
                  </a:moveTo>
                  <a:lnTo>
                    <a:pt x="617" y="3"/>
                  </a:lnTo>
                  <a:lnTo>
                    <a:pt x="672" y="11"/>
                  </a:lnTo>
                  <a:lnTo>
                    <a:pt x="726" y="25"/>
                  </a:lnTo>
                  <a:lnTo>
                    <a:pt x="778" y="44"/>
                  </a:lnTo>
                  <a:lnTo>
                    <a:pt x="827" y="67"/>
                  </a:lnTo>
                  <a:lnTo>
                    <a:pt x="873" y="95"/>
                  </a:lnTo>
                  <a:lnTo>
                    <a:pt x="915" y="127"/>
                  </a:lnTo>
                  <a:lnTo>
                    <a:pt x="956" y="163"/>
                  </a:lnTo>
                  <a:lnTo>
                    <a:pt x="991" y="202"/>
                  </a:lnTo>
                  <a:lnTo>
                    <a:pt x="1023" y="244"/>
                  </a:lnTo>
                  <a:lnTo>
                    <a:pt x="1051" y="291"/>
                  </a:lnTo>
                  <a:lnTo>
                    <a:pt x="1075" y="339"/>
                  </a:lnTo>
                  <a:lnTo>
                    <a:pt x="1094" y="390"/>
                  </a:lnTo>
                  <a:lnTo>
                    <a:pt x="1108" y="443"/>
                  </a:lnTo>
                  <a:lnTo>
                    <a:pt x="1116" y="498"/>
                  </a:lnTo>
                  <a:lnTo>
                    <a:pt x="1119" y="555"/>
                  </a:lnTo>
                  <a:lnTo>
                    <a:pt x="1116" y="611"/>
                  </a:lnTo>
                  <a:lnTo>
                    <a:pt x="1108" y="667"/>
                  </a:lnTo>
                  <a:lnTo>
                    <a:pt x="1094" y="719"/>
                  </a:lnTo>
                  <a:lnTo>
                    <a:pt x="1075" y="771"/>
                  </a:lnTo>
                  <a:lnTo>
                    <a:pt x="1051" y="819"/>
                  </a:lnTo>
                  <a:lnTo>
                    <a:pt x="1023" y="865"/>
                  </a:lnTo>
                  <a:lnTo>
                    <a:pt x="991" y="908"/>
                  </a:lnTo>
                  <a:lnTo>
                    <a:pt x="956" y="947"/>
                  </a:lnTo>
                  <a:lnTo>
                    <a:pt x="915" y="983"/>
                  </a:lnTo>
                  <a:lnTo>
                    <a:pt x="873" y="1015"/>
                  </a:lnTo>
                  <a:lnTo>
                    <a:pt x="827" y="1043"/>
                  </a:lnTo>
                  <a:lnTo>
                    <a:pt x="777" y="1066"/>
                  </a:lnTo>
                  <a:lnTo>
                    <a:pt x="726" y="1084"/>
                  </a:lnTo>
                  <a:lnTo>
                    <a:pt x="672" y="1099"/>
                  </a:lnTo>
                  <a:lnTo>
                    <a:pt x="617" y="1107"/>
                  </a:lnTo>
                  <a:lnTo>
                    <a:pt x="560" y="1110"/>
                  </a:lnTo>
                  <a:lnTo>
                    <a:pt x="503" y="1107"/>
                  </a:lnTo>
                  <a:lnTo>
                    <a:pt x="448" y="1099"/>
                  </a:lnTo>
                  <a:lnTo>
                    <a:pt x="395" y="1085"/>
                  </a:lnTo>
                  <a:lnTo>
                    <a:pt x="344" y="1067"/>
                  </a:lnTo>
                  <a:lnTo>
                    <a:pt x="296" y="1044"/>
                  </a:lnTo>
                  <a:lnTo>
                    <a:pt x="251" y="1017"/>
                  </a:lnTo>
                  <a:lnTo>
                    <a:pt x="208" y="986"/>
                  </a:lnTo>
                  <a:lnTo>
                    <a:pt x="168" y="951"/>
                  </a:lnTo>
                  <a:lnTo>
                    <a:pt x="168" y="951"/>
                  </a:lnTo>
                  <a:lnTo>
                    <a:pt x="132" y="913"/>
                  </a:lnTo>
                  <a:lnTo>
                    <a:pt x="100" y="871"/>
                  </a:lnTo>
                  <a:lnTo>
                    <a:pt x="72" y="827"/>
                  </a:lnTo>
                  <a:lnTo>
                    <a:pt x="48" y="779"/>
                  </a:lnTo>
                  <a:lnTo>
                    <a:pt x="28" y="729"/>
                  </a:lnTo>
                  <a:lnTo>
                    <a:pt x="14" y="677"/>
                  </a:lnTo>
                  <a:lnTo>
                    <a:pt x="4" y="623"/>
                  </a:lnTo>
                  <a:lnTo>
                    <a:pt x="0" y="567"/>
                  </a:lnTo>
                  <a:lnTo>
                    <a:pt x="0" y="567"/>
                  </a:lnTo>
                  <a:lnTo>
                    <a:pt x="0" y="543"/>
                  </a:lnTo>
                  <a:lnTo>
                    <a:pt x="0" y="484"/>
                  </a:lnTo>
                  <a:lnTo>
                    <a:pt x="63" y="484"/>
                  </a:lnTo>
                  <a:lnTo>
                    <a:pt x="63" y="543"/>
                  </a:lnTo>
                  <a:lnTo>
                    <a:pt x="63" y="566"/>
                  </a:lnTo>
                  <a:lnTo>
                    <a:pt x="68" y="623"/>
                  </a:lnTo>
                  <a:lnTo>
                    <a:pt x="79" y="676"/>
                  </a:lnTo>
                  <a:lnTo>
                    <a:pt x="95" y="729"/>
                  </a:lnTo>
                  <a:lnTo>
                    <a:pt x="118" y="778"/>
                  </a:lnTo>
                  <a:lnTo>
                    <a:pt x="145" y="825"/>
                  </a:lnTo>
                  <a:lnTo>
                    <a:pt x="176" y="867"/>
                  </a:lnTo>
                  <a:lnTo>
                    <a:pt x="212" y="906"/>
                  </a:lnTo>
                  <a:lnTo>
                    <a:pt x="212" y="906"/>
                  </a:lnTo>
                  <a:lnTo>
                    <a:pt x="253" y="941"/>
                  </a:lnTo>
                  <a:lnTo>
                    <a:pt x="296" y="972"/>
                  </a:lnTo>
                  <a:lnTo>
                    <a:pt x="344" y="998"/>
                  </a:lnTo>
                  <a:lnTo>
                    <a:pt x="394" y="1018"/>
                  </a:lnTo>
                  <a:lnTo>
                    <a:pt x="447" y="1034"/>
                  </a:lnTo>
                  <a:lnTo>
                    <a:pt x="502" y="1043"/>
                  </a:lnTo>
                  <a:lnTo>
                    <a:pt x="560" y="1046"/>
                  </a:lnTo>
                  <a:lnTo>
                    <a:pt x="610" y="1044"/>
                  </a:lnTo>
                  <a:lnTo>
                    <a:pt x="659" y="1037"/>
                  </a:lnTo>
                  <a:lnTo>
                    <a:pt x="707" y="1025"/>
                  </a:lnTo>
                  <a:lnTo>
                    <a:pt x="753" y="1008"/>
                  </a:lnTo>
                  <a:lnTo>
                    <a:pt x="796" y="987"/>
                  </a:lnTo>
                  <a:lnTo>
                    <a:pt x="837" y="963"/>
                  </a:lnTo>
                  <a:lnTo>
                    <a:pt x="875" y="934"/>
                  </a:lnTo>
                  <a:lnTo>
                    <a:pt x="910" y="903"/>
                  </a:lnTo>
                  <a:lnTo>
                    <a:pt x="942" y="868"/>
                  </a:lnTo>
                  <a:lnTo>
                    <a:pt x="971" y="830"/>
                  </a:lnTo>
                  <a:lnTo>
                    <a:pt x="995" y="790"/>
                  </a:lnTo>
                  <a:lnTo>
                    <a:pt x="1017" y="746"/>
                  </a:lnTo>
                  <a:lnTo>
                    <a:pt x="1034" y="701"/>
                  </a:lnTo>
                  <a:lnTo>
                    <a:pt x="1045" y="654"/>
                  </a:lnTo>
                  <a:lnTo>
                    <a:pt x="1054" y="605"/>
                  </a:lnTo>
                  <a:lnTo>
                    <a:pt x="1056" y="555"/>
                  </a:lnTo>
                  <a:lnTo>
                    <a:pt x="1054" y="505"/>
                  </a:lnTo>
                  <a:lnTo>
                    <a:pt x="1045" y="456"/>
                  </a:lnTo>
                  <a:lnTo>
                    <a:pt x="1034" y="409"/>
                  </a:lnTo>
                  <a:lnTo>
                    <a:pt x="1017" y="364"/>
                  </a:lnTo>
                  <a:lnTo>
                    <a:pt x="995" y="321"/>
                  </a:lnTo>
                  <a:lnTo>
                    <a:pt x="971" y="280"/>
                  </a:lnTo>
                  <a:lnTo>
                    <a:pt x="942" y="242"/>
                  </a:lnTo>
                  <a:lnTo>
                    <a:pt x="910" y="207"/>
                  </a:lnTo>
                  <a:lnTo>
                    <a:pt x="875" y="175"/>
                  </a:lnTo>
                  <a:lnTo>
                    <a:pt x="837" y="147"/>
                  </a:lnTo>
                  <a:lnTo>
                    <a:pt x="796" y="123"/>
                  </a:lnTo>
                  <a:lnTo>
                    <a:pt x="753" y="102"/>
                  </a:lnTo>
                  <a:lnTo>
                    <a:pt x="707" y="86"/>
                  </a:lnTo>
                  <a:lnTo>
                    <a:pt x="659" y="73"/>
                  </a:lnTo>
                  <a:lnTo>
                    <a:pt x="610" y="66"/>
                  </a:lnTo>
                  <a:lnTo>
                    <a:pt x="560" y="63"/>
                  </a:lnTo>
                  <a:lnTo>
                    <a:pt x="56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256">
              <a:extLst>
                <a:ext uri="{FF2B5EF4-FFF2-40B4-BE49-F238E27FC236}">
                  <a16:creationId xmlns:a16="http://schemas.microsoft.com/office/drawing/2014/main" xmlns="" id="{E1D63ADB-08FE-42BC-A05B-CB0861A75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139" y="4275138"/>
              <a:ext cx="25400" cy="160338"/>
            </a:xfrm>
            <a:custGeom>
              <a:avLst/>
              <a:gdLst>
                <a:gd name="T0" fmla="*/ 0 w 65"/>
                <a:gd name="T1" fmla="*/ 32 h 405"/>
                <a:gd name="T2" fmla="*/ 3 w 65"/>
                <a:gd name="T3" fmla="*/ 20 h 405"/>
                <a:gd name="T4" fmla="*/ 10 w 65"/>
                <a:gd name="T5" fmla="*/ 10 h 405"/>
                <a:gd name="T6" fmla="*/ 20 w 65"/>
                <a:gd name="T7" fmla="*/ 4 h 405"/>
                <a:gd name="T8" fmla="*/ 33 w 65"/>
                <a:gd name="T9" fmla="*/ 0 h 405"/>
                <a:gd name="T10" fmla="*/ 45 w 65"/>
                <a:gd name="T11" fmla="*/ 4 h 405"/>
                <a:gd name="T12" fmla="*/ 55 w 65"/>
                <a:gd name="T13" fmla="*/ 10 h 405"/>
                <a:gd name="T14" fmla="*/ 62 w 65"/>
                <a:gd name="T15" fmla="*/ 20 h 405"/>
                <a:gd name="T16" fmla="*/ 65 w 65"/>
                <a:gd name="T17" fmla="*/ 32 h 405"/>
                <a:gd name="T18" fmla="*/ 65 w 65"/>
                <a:gd name="T19" fmla="*/ 374 h 405"/>
                <a:gd name="T20" fmla="*/ 62 w 65"/>
                <a:gd name="T21" fmla="*/ 386 h 405"/>
                <a:gd name="T22" fmla="*/ 55 w 65"/>
                <a:gd name="T23" fmla="*/ 396 h 405"/>
                <a:gd name="T24" fmla="*/ 45 w 65"/>
                <a:gd name="T25" fmla="*/ 403 h 405"/>
                <a:gd name="T26" fmla="*/ 33 w 65"/>
                <a:gd name="T27" fmla="*/ 405 h 405"/>
                <a:gd name="T28" fmla="*/ 20 w 65"/>
                <a:gd name="T29" fmla="*/ 403 h 405"/>
                <a:gd name="T30" fmla="*/ 10 w 65"/>
                <a:gd name="T31" fmla="*/ 396 h 405"/>
                <a:gd name="T32" fmla="*/ 3 w 65"/>
                <a:gd name="T33" fmla="*/ 386 h 405"/>
                <a:gd name="T34" fmla="*/ 0 w 65"/>
                <a:gd name="T35" fmla="*/ 374 h 405"/>
                <a:gd name="T36" fmla="*/ 0 w 65"/>
                <a:gd name="T37" fmla="*/ 3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405">
                  <a:moveTo>
                    <a:pt x="0" y="32"/>
                  </a:moveTo>
                  <a:lnTo>
                    <a:pt x="3" y="20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33" y="0"/>
                  </a:lnTo>
                  <a:lnTo>
                    <a:pt x="45" y="4"/>
                  </a:lnTo>
                  <a:lnTo>
                    <a:pt x="55" y="10"/>
                  </a:lnTo>
                  <a:lnTo>
                    <a:pt x="62" y="20"/>
                  </a:lnTo>
                  <a:lnTo>
                    <a:pt x="65" y="32"/>
                  </a:lnTo>
                  <a:lnTo>
                    <a:pt x="65" y="374"/>
                  </a:lnTo>
                  <a:lnTo>
                    <a:pt x="62" y="386"/>
                  </a:lnTo>
                  <a:lnTo>
                    <a:pt x="55" y="396"/>
                  </a:lnTo>
                  <a:lnTo>
                    <a:pt x="45" y="403"/>
                  </a:lnTo>
                  <a:lnTo>
                    <a:pt x="33" y="405"/>
                  </a:lnTo>
                  <a:lnTo>
                    <a:pt x="20" y="403"/>
                  </a:lnTo>
                  <a:lnTo>
                    <a:pt x="10" y="396"/>
                  </a:lnTo>
                  <a:lnTo>
                    <a:pt x="3" y="386"/>
                  </a:lnTo>
                  <a:lnTo>
                    <a:pt x="0" y="374"/>
                  </a:lnTo>
                  <a:lnTo>
                    <a:pt x="0" y="3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257">
              <a:extLst>
                <a:ext uri="{FF2B5EF4-FFF2-40B4-BE49-F238E27FC236}">
                  <a16:creationId xmlns:a16="http://schemas.microsoft.com/office/drawing/2014/main" xmlns="" id="{1615B634-377D-4CB2-8DE9-445CAF048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9" y="4410076"/>
              <a:ext cx="120650" cy="119063"/>
            </a:xfrm>
            <a:custGeom>
              <a:avLst/>
              <a:gdLst>
                <a:gd name="T0" fmla="*/ 248 w 303"/>
                <a:gd name="T1" fmla="*/ 9 h 298"/>
                <a:gd name="T2" fmla="*/ 258 w 303"/>
                <a:gd name="T3" fmla="*/ 2 h 298"/>
                <a:gd name="T4" fmla="*/ 271 w 303"/>
                <a:gd name="T5" fmla="*/ 0 h 298"/>
                <a:gd name="T6" fmla="*/ 283 w 303"/>
                <a:gd name="T7" fmla="*/ 2 h 298"/>
                <a:gd name="T8" fmla="*/ 293 w 303"/>
                <a:gd name="T9" fmla="*/ 9 h 298"/>
                <a:gd name="T10" fmla="*/ 300 w 303"/>
                <a:gd name="T11" fmla="*/ 19 h 298"/>
                <a:gd name="T12" fmla="*/ 303 w 303"/>
                <a:gd name="T13" fmla="*/ 31 h 298"/>
                <a:gd name="T14" fmla="*/ 300 w 303"/>
                <a:gd name="T15" fmla="*/ 43 h 298"/>
                <a:gd name="T16" fmla="*/ 293 w 303"/>
                <a:gd name="T17" fmla="*/ 53 h 298"/>
                <a:gd name="T18" fmla="*/ 54 w 303"/>
                <a:gd name="T19" fmla="*/ 289 h 298"/>
                <a:gd name="T20" fmla="*/ 44 w 303"/>
                <a:gd name="T21" fmla="*/ 296 h 298"/>
                <a:gd name="T22" fmla="*/ 32 w 303"/>
                <a:gd name="T23" fmla="*/ 298 h 298"/>
                <a:gd name="T24" fmla="*/ 20 w 303"/>
                <a:gd name="T25" fmla="*/ 296 h 298"/>
                <a:gd name="T26" fmla="*/ 9 w 303"/>
                <a:gd name="T27" fmla="*/ 289 h 298"/>
                <a:gd name="T28" fmla="*/ 2 w 303"/>
                <a:gd name="T29" fmla="*/ 279 h 298"/>
                <a:gd name="T30" fmla="*/ 0 w 303"/>
                <a:gd name="T31" fmla="*/ 268 h 298"/>
                <a:gd name="T32" fmla="*/ 2 w 303"/>
                <a:gd name="T33" fmla="*/ 255 h 298"/>
                <a:gd name="T34" fmla="*/ 9 w 303"/>
                <a:gd name="T35" fmla="*/ 245 h 298"/>
                <a:gd name="T36" fmla="*/ 248 w 303"/>
                <a:gd name="T37" fmla="*/ 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3" h="298">
                  <a:moveTo>
                    <a:pt x="248" y="9"/>
                  </a:moveTo>
                  <a:lnTo>
                    <a:pt x="258" y="2"/>
                  </a:lnTo>
                  <a:lnTo>
                    <a:pt x="271" y="0"/>
                  </a:lnTo>
                  <a:lnTo>
                    <a:pt x="283" y="2"/>
                  </a:lnTo>
                  <a:lnTo>
                    <a:pt x="293" y="9"/>
                  </a:lnTo>
                  <a:lnTo>
                    <a:pt x="300" y="19"/>
                  </a:lnTo>
                  <a:lnTo>
                    <a:pt x="303" y="31"/>
                  </a:lnTo>
                  <a:lnTo>
                    <a:pt x="300" y="43"/>
                  </a:lnTo>
                  <a:lnTo>
                    <a:pt x="293" y="53"/>
                  </a:lnTo>
                  <a:lnTo>
                    <a:pt x="54" y="289"/>
                  </a:lnTo>
                  <a:lnTo>
                    <a:pt x="44" y="296"/>
                  </a:lnTo>
                  <a:lnTo>
                    <a:pt x="32" y="298"/>
                  </a:lnTo>
                  <a:lnTo>
                    <a:pt x="20" y="296"/>
                  </a:lnTo>
                  <a:lnTo>
                    <a:pt x="9" y="289"/>
                  </a:lnTo>
                  <a:lnTo>
                    <a:pt x="2" y="279"/>
                  </a:lnTo>
                  <a:lnTo>
                    <a:pt x="0" y="268"/>
                  </a:lnTo>
                  <a:lnTo>
                    <a:pt x="2" y="255"/>
                  </a:lnTo>
                  <a:lnTo>
                    <a:pt x="9" y="245"/>
                  </a:lnTo>
                  <a:lnTo>
                    <a:pt x="248" y="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258">
              <a:extLst>
                <a:ext uri="{FF2B5EF4-FFF2-40B4-BE49-F238E27FC236}">
                  <a16:creationId xmlns:a16="http://schemas.microsoft.com/office/drawing/2014/main" xmlns="" id="{53FF01E1-9D73-431C-9A84-DC86BA03E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76" y="4360863"/>
              <a:ext cx="61913" cy="80963"/>
            </a:xfrm>
            <a:custGeom>
              <a:avLst/>
              <a:gdLst>
                <a:gd name="T0" fmla="*/ 98 w 156"/>
                <a:gd name="T1" fmla="*/ 14 h 203"/>
                <a:gd name="T2" fmla="*/ 108 w 156"/>
                <a:gd name="T3" fmla="*/ 5 h 203"/>
                <a:gd name="T4" fmla="*/ 119 w 156"/>
                <a:gd name="T5" fmla="*/ 1 h 203"/>
                <a:gd name="T6" fmla="*/ 130 w 156"/>
                <a:gd name="T7" fmla="*/ 0 h 203"/>
                <a:gd name="T8" fmla="*/ 143 w 156"/>
                <a:gd name="T9" fmla="*/ 5 h 203"/>
                <a:gd name="T10" fmla="*/ 151 w 156"/>
                <a:gd name="T11" fmla="*/ 13 h 203"/>
                <a:gd name="T12" fmla="*/ 156 w 156"/>
                <a:gd name="T13" fmla="*/ 25 h 203"/>
                <a:gd name="T14" fmla="*/ 156 w 156"/>
                <a:gd name="T15" fmla="*/ 37 h 203"/>
                <a:gd name="T16" fmla="*/ 152 w 156"/>
                <a:gd name="T17" fmla="*/ 48 h 203"/>
                <a:gd name="T18" fmla="*/ 59 w 156"/>
                <a:gd name="T19" fmla="*/ 190 h 203"/>
                <a:gd name="T20" fmla="*/ 49 w 156"/>
                <a:gd name="T21" fmla="*/ 199 h 203"/>
                <a:gd name="T22" fmla="*/ 38 w 156"/>
                <a:gd name="T23" fmla="*/ 203 h 203"/>
                <a:gd name="T24" fmla="*/ 26 w 156"/>
                <a:gd name="T25" fmla="*/ 203 h 203"/>
                <a:gd name="T26" fmla="*/ 14 w 156"/>
                <a:gd name="T27" fmla="*/ 199 h 203"/>
                <a:gd name="T28" fmla="*/ 6 w 156"/>
                <a:gd name="T29" fmla="*/ 190 h 203"/>
                <a:gd name="T30" fmla="*/ 0 w 156"/>
                <a:gd name="T31" fmla="*/ 179 h 203"/>
                <a:gd name="T32" fmla="*/ 0 w 156"/>
                <a:gd name="T33" fmla="*/ 167 h 203"/>
                <a:gd name="T34" fmla="*/ 6 w 156"/>
                <a:gd name="T35" fmla="*/ 156 h 203"/>
                <a:gd name="T36" fmla="*/ 98 w 156"/>
                <a:gd name="T37" fmla="*/ 1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203">
                  <a:moveTo>
                    <a:pt x="98" y="14"/>
                  </a:moveTo>
                  <a:lnTo>
                    <a:pt x="108" y="5"/>
                  </a:lnTo>
                  <a:lnTo>
                    <a:pt x="119" y="1"/>
                  </a:lnTo>
                  <a:lnTo>
                    <a:pt x="130" y="0"/>
                  </a:lnTo>
                  <a:lnTo>
                    <a:pt x="143" y="5"/>
                  </a:lnTo>
                  <a:lnTo>
                    <a:pt x="151" y="13"/>
                  </a:lnTo>
                  <a:lnTo>
                    <a:pt x="156" y="25"/>
                  </a:lnTo>
                  <a:lnTo>
                    <a:pt x="156" y="37"/>
                  </a:lnTo>
                  <a:lnTo>
                    <a:pt x="152" y="48"/>
                  </a:lnTo>
                  <a:lnTo>
                    <a:pt x="59" y="190"/>
                  </a:lnTo>
                  <a:lnTo>
                    <a:pt x="49" y="199"/>
                  </a:lnTo>
                  <a:lnTo>
                    <a:pt x="38" y="203"/>
                  </a:lnTo>
                  <a:lnTo>
                    <a:pt x="26" y="203"/>
                  </a:lnTo>
                  <a:lnTo>
                    <a:pt x="14" y="199"/>
                  </a:lnTo>
                  <a:lnTo>
                    <a:pt x="6" y="190"/>
                  </a:lnTo>
                  <a:lnTo>
                    <a:pt x="0" y="179"/>
                  </a:lnTo>
                  <a:lnTo>
                    <a:pt x="0" y="167"/>
                  </a:lnTo>
                  <a:lnTo>
                    <a:pt x="6" y="156"/>
                  </a:lnTo>
                  <a:lnTo>
                    <a:pt x="98" y="1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259">
              <a:extLst>
                <a:ext uri="{FF2B5EF4-FFF2-40B4-BE49-F238E27FC236}">
                  <a16:creationId xmlns:a16="http://schemas.microsoft.com/office/drawing/2014/main" xmlns="" id="{FAADAA56-BEE3-4AEE-B9DA-4C9054D6E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89" y="4360863"/>
              <a:ext cx="61913" cy="80963"/>
            </a:xfrm>
            <a:custGeom>
              <a:avLst/>
              <a:gdLst>
                <a:gd name="T0" fmla="*/ 4 w 156"/>
                <a:gd name="T1" fmla="*/ 48 h 203"/>
                <a:gd name="T2" fmla="*/ 0 w 156"/>
                <a:gd name="T3" fmla="*/ 37 h 203"/>
                <a:gd name="T4" fmla="*/ 0 w 156"/>
                <a:gd name="T5" fmla="*/ 25 h 203"/>
                <a:gd name="T6" fmla="*/ 5 w 156"/>
                <a:gd name="T7" fmla="*/ 13 h 203"/>
                <a:gd name="T8" fmla="*/ 14 w 156"/>
                <a:gd name="T9" fmla="*/ 5 h 203"/>
                <a:gd name="T10" fmla="*/ 26 w 156"/>
                <a:gd name="T11" fmla="*/ 0 h 203"/>
                <a:gd name="T12" fmla="*/ 37 w 156"/>
                <a:gd name="T13" fmla="*/ 1 h 203"/>
                <a:gd name="T14" fmla="*/ 49 w 156"/>
                <a:gd name="T15" fmla="*/ 5 h 203"/>
                <a:gd name="T16" fmla="*/ 58 w 156"/>
                <a:gd name="T17" fmla="*/ 14 h 203"/>
                <a:gd name="T18" fmla="*/ 152 w 156"/>
                <a:gd name="T19" fmla="*/ 156 h 203"/>
                <a:gd name="T20" fmla="*/ 156 w 156"/>
                <a:gd name="T21" fmla="*/ 167 h 203"/>
                <a:gd name="T22" fmla="*/ 156 w 156"/>
                <a:gd name="T23" fmla="*/ 179 h 203"/>
                <a:gd name="T24" fmla="*/ 151 w 156"/>
                <a:gd name="T25" fmla="*/ 190 h 203"/>
                <a:gd name="T26" fmla="*/ 143 w 156"/>
                <a:gd name="T27" fmla="*/ 199 h 203"/>
                <a:gd name="T28" fmla="*/ 130 w 156"/>
                <a:gd name="T29" fmla="*/ 203 h 203"/>
                <a:gd name="T30" fmla="*/ 119 w 156"/>
                <a:gd name="T31" fmla="*/ 203 h 203"/>
                <a:gd name="T32" fmla="*/ 107 w 156"/>
                <a:gd name="T33" fmla="*/ 199 h 203"/>
                <a:gd name="T34" fmla="*/ 98 w 156"/>
                <a:gd name="T35" fmla="*/ 190 h 203"/>
                <a:gd name="T36" fmla="*/ 4 w 156"/>
                <a:gd name="T37" fmla="*/ 4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203">
                  <a:moveTo>
                    <a:pt x="4" y="48"/>
                  </a:moveTo>
                  <a:lnTo>
                    <a:pt x="0" y="37"/>
                  </a:lnTo>
                  <a:lnTo>
                    <a:pt x="0" y="25"/>
                  </a:lnTo>
                  <a:lnTo>
                    <a:pt x="5" y="13"/>
                  </a:lnTo>
                  <a:lnTo>
                    <a:pt x="14" y="5"/>
                  </a:lnTo>
                  <a:lnTo>
                    <a:pt x="26" y="0"/>
                  </a:lnTo>
                  <a:lnTo>
                    <a:pt x="37" y="1"/>
                  </a:lnTo>
                  <a:lnTo>
                    <a:pt x="49" y="5"/>
                  </a:lnTo>
                  <a:lnTo>
                    <a:pt x="58" y="14"/>
                  </a:lnTo>
                  <a:lnTo>
                    <a:pt x="152" y="156"/>
                  </a:lnTo>
                  <a:lnTo>
                    <a:pt x="156" y="167"/>
                  </a:lnTo>
                  <a:lnTo>
                    <a:pt x="156" y="179"/>
                  </a:lnTo>
                  <a:lnTo>
                    <a:pt x="151" y="190"/>
                  </a:lnTo>
                  <a:lnTo>
                    <a:pt x="143" y="199"/>
                  </a:lnTo>
                  <a:lnTo>
                    <a:pt x="130" y="203"/>
                  </a:lnTo>
                  <a:lnTo>
                    <a:pt x="119" y="203"/>
                  </a:lnTo>
                  <a:lnTo>
                    <a:pt x="107" y="199"/>
                  </a:lnTo>
                  <a:lnTo>
                    <a:pt x="98" y="190"/>
                  </a:lnTo>
                  <a:lnTo>
                    <a:pt x="4" y="4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260">
              <a:extLst>
                <a:ext uri="{FF2B5EF4-FFF2-40B4-BE49-F238E27FC236}">
                  <a16:creationId xmlns:a16="http://schemas.microsoft.com/office/drawing/2014/main" xmlns="" id="{58CF012B-BD4B-4F6C-B22B-DA491D1726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1051" y="4206876"/>
              <a:ext cx="166688" cy="136525"/>
            </a:xfrm>
            <a:custGeom>
              <a:avLst/>
              <a:gdLst>
                <a:gd name="T0" fmla="*/ 68 w 418"/>
                <a:gd name="T1" fmla="*/ 207 h 347"/>
                <a:gd name="T2" fmla="*/ 42 w 418"/>
                <a:gd name="T3" fmla="*/ 244 h 347"/>
                <a:gd name="T4" fmla="*/ 19 w 418"/>
                <a:gd name="T5" fmla="*/ 282 h 347"/>
                <a:gd name="T6" fmla="*/ 0 w 418"/>
                <a:gd name="T7" fmla="*/ 322 h 347"/>
                <a:gd name="T8" fmla="*/ 58 w 418"/>
                <a:gd name="T9" fmla="*/ 347 h 347"/>
                <a:gd name="T10" fmla="*/ 76 w 418"/>
                <a:gd name="T11" fmla="*/ 312 h 347"/>
                <a:gd name="T12" fmla="*/ 95 w 418"/>
                <a:gd name="T13" fmla="*/ 278 h 347"/>
                <a:gd name="T14" fmla="*/ 119 w 418"/>
                <a:gd name="T15" fmla="*/ 246 h 347"/>
                <a:gd name="T16" fmla="*/ 68 w 418"/>
                <a:gd name="T17" fmla="*/ 207 h 347"/>
                <a:gd name="T18" fmla="*/ 405 w 418"/>
                <a:gd name="T19" fmla="*/ 0 h 347"/>
                <a:gd name="T20" fmla="*/ 368 w 418"/>
                <a:gd name="T21" fmla="*/ 10 h 347"/>
                <a:gd name="T22" fmla="*/ 330 w 418"/>
                <a:gd name="T23" fmla="*/ 21 h 347"/>
                <a:gd name="T24" fmla="*/ 294 w 418"/>
                <a:gd name="T25" fmla="*/ 34 h 347"/>
                <a:gd name="T26" fmla="*/ 277 w 418"/>
                <a:gd name="T27" fmla="*/ 42 h 347"/>
                <a:gd name="T28" fmla="*/ 304 w 418"/>
                <a:gd name="T29" fmla="*/ 99 h 347"/>
                <a:gd name="T30" fmla="*/ 304 w 418"/>
                <a:gd name="T31" fmla="*/ 99 h 347"/>
                <a:gd name="T32" fmla="*/ 341 w 418"/>
                <a:gd name="T33" fmla="*/ 84 h 347"/>
                <a:gd name="T34" fmla="*/ 379 w 418"/>
                <a:gd name="T35" fmla="*/ 71 h 347"/>
                <a:gd name="T36" fmla="*/ 418 w 418"/>
                <a:gd name="T37" fmla="*/ 62 h 347"/>
                <a:gd name="T38" fmla="*/ 405 w 418"/>
                <a:gd name="T39" fmla="*/ 0 h 347"/>
                <a:gd name="T40" fmla="*/ 218 w 418"/>
                <a:gd name="T41" fmla="*/ 73 h 347"/>
                <a:gd name="T42" fmla="*/ 181 w 418"/>
                <a:gd name="T43" fmla="*/ 98 h 347"/>
                <a:gd name="T44" fmla="*/ 146 w 418"/>
                <a:gd name="T45" fmla="*/ 126 h 347"/>
                <a:gd name="T46" fmla="*/ 113 w 418"/>
                <a:gd name="T47" fmla="*/ 157 h 347"/>
                <a:gd name="T48" fmla="*/ 159 w 418"/>
                <a:gd name="T49" fmla="*/ 201 h 347"/>
                <a:gd name="T50" fmla="*/ 188 w 418"/>
                <a:gd name="T51" fmla="*/ 173 h 347"/>
                <a:gd name="T52" fmla="*/ 219 w 418"/>
                <a:gd name="T53" fmla="*/ 149 h 347"/>
                <a:gd name="T54" fmla="*/ 252 w 418"/>
                <a:gd name="T55" fmla="*/ 127 h 347"/>
                <a:gd name="T56" fmla="*/ 218 w 418"/>
                <a:gd name="T57" fmla="*/ 7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8" h="347">
                  <a:moveTo>
                    <a:pt x="68" y="207"/>
                  </a:moveTo>
                  <a:lnTo>
                    <a:pt x="42" y="244"/>
                  </a:lnTo>
                  <a:lnTo>
                    <a:pt x="19" y="282"/>
                  </a:lnTo>
                  <a:lnTo>
                    <a:pt x="0" y="322"/>
                  </a:lnTo>
                  <a:lnTo>
                    <a:pt x="58" y="347"/>
                  </a:lnTo>
                  <a:lnTo>
                    <a:pt x="76" y="312"/>
                  </a:lnTo>
                  <a:lnTo>
                    <a:pt x="95" y="278"/>
                  </a:lnTo>
                  <a:lnTo>
                    <a:pt x="119" y="246"/>
                  </a:lnTo>
                  <a:lnTo>
                    <a:pt x="68" y="207"/>
                  </a:lnTo>
                  <a:close/>
                  <a:moveTo>
                    <a:pt x="405" y="0"/>
                  </a:moveTo>
                  <a:lnTo>
                    <a:pt x="368" y="10"/>
                  </a:lnTo>
                  <a:lnTo>
                    <a:pt x="330" y="21"/>
                  </a:lnTo>
                  <a:lnTo>
                    <a:pt x="294" y="34"/>
                  </a:lnTo>
                  <a:lnTo>
                    <a:pt x="277" y="42"/>
                  </a:lnTo>
                  <a:lnTo>
                    <a:pt x="304" y="99"/>
                  </a:lnTo>
                  <a:lnTo>
                    <a:pt x="304" y="99"/>
                  </a:lnTo>
                  <a:lnTo>
                    <a:pt x="341" y="84"/>
                  </a:lnTo>
                  <a:lnTo>
                    <a:pt x="379" y="71"/>
                  </a:lnTo>
                  <a:lnTo>
                    <a:pt x="418" y="62"/>
                  </a:lnTo>
                  <a:lnTo>
                    <a:pt x="405" y="0"/>
                  </a:lnTo>
                  <a:close/>
                  <a:moveTo>
                    <a:pt x="218" y="73"/>
                  </a:moveTo>
                  <a:lnTo>
                    <a:pt x="181" y="98"/>
                  </a:lnTo>
                  <a:lnTo>
                    <a:pt x="146" y="126"/>
                  </a:lnTo>
                  <a:lnTo>
                    <a:pt x="113" y="157"/>
                  </a:lnTo>
                  <a:lnTo>
                    <a:pt x="159" y="201"/>
                  </a:lnTo>
                  <a:lnTo>
                    <a:pt x="188" y="173"/>
                  </a:lnTo>
                  <a:lnTo>
                    <a:pt x="219" y="149"/>
                  </a:lnTo>
                  <a:lnTo>
                    <a:pt x="252" y="127"/>
                  </a:lnTo>
                  <a:lnTo>
                    <a:pt x="218" y="7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C14255F2-ECBD-4049-B62E-EF2F3EF37472}"/>
              </a:ext>
            </a:extLst>
          </p:cNvPr>
          <p:cNvSpPr/>
          <p:nvPr/>
        </p:nvSpPr>
        <p:spPr>
          <a:xfrm>
            <a:off x="6240916" y="2929550"/>
            <a:ext cx="511277" cy="52652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 17">
            <a:extLst>
              <a:ext uri="{FF2B5EF4-FFF2-40B4-BE49-F238E27FC236}">
                <a16:creationId xmlns:a16="http://schemas.microsoft.com/office/drawing/2014/main" xmlns="" id="{639A5AEA-9975-49B8-84FE-9CB1B7B0D11D}"/>
              </a:ext>
            </a:extLst>
          </p:cNvPr>
          <p:cNvSpPr>
            <a:spLocks/>
          </p:cNvSpPr>
          <p:nvPr/>
        </p:nvSpPr>
        <p:spPr bwMode="auto">
          <a:xfrm>
            <a:off x="6378695" y="3117608"/>
            <a:ext cx="270375" cy="169252"/>
          </a:xfrm>
          <a:custGeom>
            <a:avLst/>
            <a:gdLst>
              <a:gd name="T0" fmla="*/ 37 w 93"/>
              <a:gd name="T1" fmla="*/ 66 h 66"/>
              <a:gd name="T2" fmla="*/ 37 w 93"/>
              <a:gd name="T3" fmla="*/ 66 h 66"/>
              <a:gd name="T4" fmla="*/ 37 w 93"/>
              <a:gd name="T5" fmla="*/ 66 h 66"/>
              <a:gd name="T6" fmla="*/ 37 w 93"/>
              <a:gd name="T7" fmla="*/ 66 h 66"/>
              <a:gd name="T8" fmla="*/ 33 w 93"/>
              <a:gd name="T9" fmla="*/ 64 h 66"/>
              <a:gd name="T10" fmla="*/ 31 w 93"/>
              <a:gd name="T11" fmla="*/ 62 h 66"/>
              <a:gd name="T12" fmla="*/ 2 w 93"/>
              <a:gd name="T13" fmla="*/ 30 h 66"/>
              <a:gd name="T14" fmla="*/ 2 w 93"/>
              <a:gd name="T15" fmla="*/ 30 h 66"/>
              <a:gd name="T16" fmla="*/ 0 w 93"/>
              <a:gd name="T17" fmla="*/ 28 h 66"/>
              <a:gd name="T18" fmla="*/ 0 w 93"/>
              <a:gd name="T19" fmla="*/ 24 h 66"/>
              <a:gd name="T20" fmla="*/ 0 w 93"/>
              <a:gd name="T21" fmla="*/ 22 h 66"/>
              <a:gd name="T22" fmla="*/ 2 w 93"/>
              <a:gd name="T23" fmla="*/ 18 h 66"/>
              <a:gd name="T24" fmla="*/ 2 w 93"/>
              <a:gd name="T25" fmla="*/ 18 h 66"/>
              <a:gd name="T26" fmla="*/ 6 w 93"/>
              <a:gd name="T27" fmla="*/ 18 h 66"/>
              <a:gd name="T28" fmla="*/ 8 w 93"/>
              <a:gd name="T29" fmla="*/ 16 h 66"/>
              <a:gd name="T30" fmla="*/ 12 w 93"/>
              <a:gd name="T31" fmla="*/ 18 h 66"/>
              <a:gd name="T32" fmla="*/ 13 w 93"/>
              <a:gd name="T33" fmla="*/ 20 h 66"/>
              <a:gd name="T34" fmla="*/ 37 w 93"/>
              <a:gd name="T35" fmla="*/ 46 h 66"/>
              <a:gd name="T36" fmla="*/ 79 w 93"/>
              <a:gd name="T37" fmla="*/ 2 h 66"/>
              <a:gd name="T38" fmla="*/ 79 w 93"/>
              <a:gd name="T39" fmla="*/ 2 h 66"/>
              <a:gd name="T40" fmla="*/ 81 w 93"/>
              <a:gd name="T41" fmla="*/ 0 h 66"/>
              <a:gd name="T42" fmla="*/ 83 w 93"/>
              <a:gd name="T43" fmla="*/ 0 h 66"/>
              <a:gd name="T44" fmla="*/ 87 w 93"/>
              <a:gd name="T45" fmla="*/ 0 h 66"/>
              <a:gd name="T46" fmla="*/ 89 w 93"/>
              <a:gd name="T47" fmla="*/ 2 h 66"/>
              <a:gd name="T48" fmla="*/ 89 w 93"/>
              <a:gd name="T49" fmla="*/ 2 h 66"/>
              <a:gd name="T50" fmla="*/ 91 w 93"/>
              <a:gd name="T51" fmla="*/ 6 h 66"/>
              <a:gd name="T52" fmla="*/ 93 w 93"/>
              <a:gd name="T53" fmla="*/ 8 h 66"/>
              <a:gd name="T54" fmla="*/ 91 w 93"/>
              <a:gd name="T55" fmla="*/ 12 h 66"/>
              <a:gd name="T56" fmla="*/ 89 w 93"/>
              <a:gd name="T57" fmla="*/ 14 h 66"/>
              <a:gd name="T58" fmla="*/ 43 w 93"/>
              <a:gd name="T59" fmla="*/ 62 h 66"/>
              <a:gd name="T60" fmla="*/ 43 w 93"/>
              <a:gd name="T61" fmla="*/ 62 h 66"/>
              <a:gd name="T62" fmla="*/ 41 w 93"/>
              <a:gd name="T63" fmla="*/ 64 h 66"/>
              <a:gd name="T64" fmla="*/ 37 w 93"/>
              <a:gd name="T65" fmla="*/ 66 h 66"/>
              <a:gd name="T66" fmla="*/ 37 w 93"/>
              <a:gd name="T67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3" h="66">
                <a:moveTo>
                  <a:pt x="37" y="66"/>
                </a:move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3" y="64"/>
                </a:lnTo>
                <a:lnTo>
                  <a:pt x="31" y="62"/>
                </a:lnTo>
                <a:lnTo>
                  <a:pt x="2" y="30"/>
                </a:lnTo>
                <a:lnTo>
                  <a:pt x="2" y="30"/>
                </a:lnTo>
                <a:lnTo>
                  <a:pt x="0" y="28"/>
                </a:lnTo>
                <a:lnTo>
                  <a:pt x="0" y="24"/>
                </a:lnTo>
                <a:lnTo>
                  <a:pt x="0" y="22"/>
                </a:lnTo>
                <a:lnTo>
                  <a:pt x="2" y="18"/>
                </a:lnTo>
                <a:lnTo>
                  <a:pt x="2" y="18"/>
                </a:lnTo>
                <a:lnTo>
                  <a:pt x="6" y="18"/>
                </a:lnTo>
                <a:lnTo>
                  <a:pt x="8" y="16"/>
                </a:lnTo>
                <a:lnTo>
                  <a:pt x="12" y="18"/>
                </a:lnTo>
                <a:lnTo>
                  <a:pt x="13" y="20"/>
                </a:lnTo>
                <a:lnTo>
                  <a:pt x="37" y="46"/>
                </a:lnTo>
                <a:lnTo>
                  <a:pt x="79" y="2"/>
                </a:lnTo>
                <a:lnTo>
                  <a:pt x="79" y="2"/>
                </a:lnTo>
                <a:lnTo>
                  <a:pt x="81" y="0"/>
                </a:lnTo>
                <a:lnTo>
                  <a:pt x="83" y="0"/>
                </a:lnTo>
                <a:lnTo>
                  <a:pt x="87" y="0"/>
                </a:lnTo>
                <a:lnTo>
                  <a:pt x="89" y="2"/>
                </a:lnTo>
                <a:lnTo>
                  <a:pt x="89" y="2"/>
                </a:lnTo>
                <a:lnTo>
                  <a:pt x="91" y="6"/>
                </a:lnTo>
                <a:lnTo>
                  <a:pt x="93" y="8"/>
                </a:lnTo>
                <a:lnTo>
                  <a:pt x="91" y="12"/>
                </a:lnTo>
                <a:lnTo>
                  <a:pt x="89" y="14"/>
                </a:lnTo>
                <a:lnTo>
                  <a:pt x="43" y="62"/>
                </a:lnTo>
                <a:lnTo>
                  <a:pt x="43" y="62"/>
                </a:lnTo>
                <a:lnTo>
                  <a:pt x="41" y="64"/>
                </a:lnTo>
                <a:lnTo>
                  <a:pt x="37" y="66"/>
                </a:lnTo>
                <a:lnTo>
                  <a:pt x="37" y="66"/>
                </a:lnTo>
                <a:close/>
              </a:path>
            </a:pathLst>
          </a:cu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xmlns="" id="{D4B99A63-2718-4079-A18C-7406801F5606}"/>
              </a:ext>
            </a:extLst>
          </p:cNvPr>
          <p:cNvSpPr/>
          <p:nvPr/>
        </p:nvSpPr>
        <p:spPr>
          <a:xfrm>
            <a:off x="6238590" y="4014766"/>
            <a:ext cx="511277" cy="52652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 17">
            <a:extLst>
              <a:ext uri="{FF2B5EF4-FFF2-40B4-BE49-F238E27FC236}">
                <a16:creationId xmlns:a16="http://schemas.microsoft.com/office/drawing/2014/main" xmlns="" id="{7B13024D-74E5-4B48-9888-14129F17A630}"/>
              </a:ext>
            </a:extLst>
          </p:cNvPr>
          <p:cNvSpPr>
            <a:spLocks/>
          </p:cNvSpPr>
          <p:nvPr/>
        </p:nvSpPr>
        <p:spPr bwMode="auto">
          <a:xfrm>
            <a:off x="6376369" y="4202824"/>
            <a:ext cx="270375" cy="169252"/>
          </a:xfrm>
          <a:custGeom>
            <a:avLst/>
            <a:gdLst>
              <a:gd name="T0" fmla="*/ 37 w 93"/>
              <a:gd name="T1" fmla="*/ 66 h 66"/>
              <a:gd name="T2" fmla="*/ 37 w 93"/>
              <a:gd name="T3" fmla="*/ 66 h 66"/>
              <a:gd name="T4" fmla="*/ 37 w 93"/>
              <a:gd name="T5" fmla="*/ 66 h 66"/>
              <a:gd name="T6" fmla="*/ 37 w 93"/>
              <a:gd name="T7" fmla="*/ 66 h 66"/>
              <a:gd name="T8" fmla="*/ 33 w 93"/>
              <a:gd name="T9" fmla="*/ 64 h 66"/>
              <a:gd name="T10" fmla="*/ 31 w 93"/>
              <a:gd name="T11" fmla="*/ 62 h 66"/>
              <a:gd name="T12" fmla="*/ 2 w 93"/>
              <a:gd name="T13" fmla="*/ 30 h 66"/>
              <a:gd name="T14" fmla="*/ 2 w 93"/>
              <a:gd name="T15" fmla="*/ 30 h 66"/>
              <a:gd name="T16" fmla="*/ 0 w 93"/>
              <a:gd name="T17" fmla="*/ 28 h 66"/>
              <a:gd name="T18" fmla="*/ 0 w 93"/>
              <a:gd name="T19" fmla="*/ 24 h 66"/>
              <a:gd name="T20" fmla="*/ 0 w 93"/>
              <a:gd name="T21" fmla="*/ 22 h 66"/>
              <a:gd name="T22" fmla="*/ 2 w 93"/>
              <a:gd name="T23" fmla="*/ 18 h 66"/>
              <a:gd name="T24" fmla="*/ 2 w 93"/>
              <a:gd name="T25" fmla="*/ 18 h 66"/>
              <a:gd name="T26" fmla="*/ 6 w 93"/>
              <a:gd name="T27" fmla="*/ 18 h 66"/>
              <a:gd name="T28" fmla="*/ 8 w 93"/>
              <a:gd name="T29" fmla="*/ 16 h 66"/>
              <a:gd name="T30" fmla="*/ 12 w 93"/>
              <a:gd name="T31" fmla="*/ 18 h 66"/>
              <a:gd name="T32" fmla="*/ 13 w 93"/>
              <a:gd name="T33" fmla="*/ 20 h 66"/>
              <a:gd name="T34" fmla="*/ 37 w 93"/>
              <a:gd name="T35" fmla="*/ 46 h 66"/>
              <a:gd name="T36" fmla="*/ 79 w 93"/>
              <a:gd name="T37" fmla="*/ 2 h 66"/>
              <a:gd name="T38" fmla="*/ 79 w 93"/>
              <a:gd name="T39" fmla="*/ 2 h 66"/>
              <a:gd name="T40" fmla="*/ 81 w 93"/>
              <a:gd name="T41" fmla="*/ 0 h 66"/>
              <a:gd name="T42" fmla="*/ 83 w 93"/>
              <a:gd name="T43" fmla="*/ 0 h 66"/>
              <a:gd name="T44" fmla="*/ 87 w 93"/>
              <a:gd name="T45" fmla="*/ 0 h 66"/>
              <a:gd name="T46" fmla="*/ 89 w 93"/>
              <a:gd name="T47" fmla="*/ 2 h 66"/>
              <a:gd name="T48" fmla="*/ 89 w 93"/>
              <a:gd name="T49" fmla="*/ 2 h 66"/>
              <a:gd name="T50" fmla="*/ 91 w 93"/>
              <a:gd name="T51" fmla="*/ 6 h 66"/>
              <a:gd name="T52" fmla="*/ 93 w 93"/>
              <a:gd name="T53" fmla="*/ 8 h 66"/>
              <a:gd name="T54" fmla="*/ 91 w 93"/>
              <a:gd name="T55" fmla="*/ 12 h 66"/>
              <a:gd name="T56" fmla="*/ 89 w 93"/>
              <a:gd name="T57" fmla="*/ 14 h 66"/>
              <a:gd name="T58" fmla="*/ 43 w 93"/>
              <a:gd name="T59" fmla="*/ 62 h 66"/>
              <a:gd name="T60" fmla="*/ 43 w 93"/>
              <a:gd name="T61" fmla="*/ 62 h 66"/>
              <a:gd name="T62" fmla="*/ 41 w 93"/>
              <a:gd name="T63" fmla="*/ 64 h 66"/>
              <a:gd name="T64" fmla="*/ 37 w 93"/>
              <a:gd name="T65" fmla="*/ 66 h 66"/>
              <a:gd name="T66" fmla="*/ 37 w 93"/>
              <a:gd name="T67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3" h="66">
                <a:moveTo>
                  <a:pt x="37" y="66"/>
                </a:move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3" y="64"/>
                </a:lnTo>
                <a:lnTo>
                  <a:pt x="31" y="62"/>
                </a:lnTo>
                <a:lnTo>
                  <a:pt x="2" y="30"/>
                </a:lnTo>
                <a:lnTo>
                  <a:pt x="2" y="30"/>
                </a:lnTo>
                <a:lnTo>
                  <a:pt x="0" y="28"/>
                </a:lnTo>
                <a:lnTo>
                  <a:pt x="0" y="24"/>
                </a:lnTo>
                <a:lnTo>
                  <a:pt x="0" y="22"/>
                </a:lnTo>
                <a:lnTo>
                  <a:pt x="2" y="18"/>
                </a:lnTo>
                <a:lnTo>
                  <a:pt x="2" y="18"/>
                </a:lnTo>
                <a:lnTo>
                  <a:pt x="6" y="18"/>
                </a:lnTo>
                <a:lnTo>
                  <a:pt x="8" y="16"/>
                </a:lnTo>
                <a:lnTo>
                  <a:pt x="12" y="18"/>
                </a:lnTo>
                <a:lnTo>
                  <a:pt x="13" y="20"/>
                </a:lnTo>
                <a:lnTo>
                  <a:pt x="37" y="46"/>
                </a:lnTo>
                <a:lnTo>
                  <a:pt x="79" y="2"/>
                </a:lnTo>
                <a:lnTo>
                  <a:pt x="79" y="2"/>
                </a:lnTo>
                <a:lnTo>
                  <a:pt x="81" y="0"/>
                </a:lnTo>
                <a:lnTo>
                  <a:pt x="83" y="0"/>
                </a:lnTo>
                <a:lnTo>
                  <a:pt x="87" y="0"/>
                </a:lnTo>
                <a:lnTo>
                  <a:pt x="89" y="2"/>
                </a:lnTo>
                <a:lnTo>
                  <a:pt x="89" y="2"/>
                </a:lnTo>
                <a:lnTo>
                  <a:pt x="91" y="6"/>
                </a:lnTo>
                <a:lnTo>
                  <a:pt x="93" y="8"/>
                </a:lnTo>
                <a:lnTo>
                  <a:pt x="91" y="12"/>
                </a:lnTo>
                <a:lnTo>
                  <a:pt x="89" y="14"/>
                </a:lnTo>
                <a:lnTo>
                  <a:pt x="43" y="62"/>
                </a:lnTo>
                <a:lnTo>
                  <a:pt x="43" y="62"/>
                </a:lnTo>
                <a:lnTo>
                  <a:pt x="41" y="64"/>
                </a:lnTo>
                <a:lnTo>
                  <a:pt x="37" y="66"/>
                </a:lnTo>
                <a:lnTo>
                  <a:pt x="37" y="66"/>
                </a:lnTo>
                <a:close/>
              </a:path>
            </a:pathLst>
          </a:cu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3" name="Таблица 52">
            <a:extLst>
              <a:ext uri="{FF2B5EF4-FFF2-40B4-BE49-F238E27FC236}">
                <a16:creationId xmlns:a16="http://schemas.microsoft.com/office/drawing/2014/main" xmlns="" id="{72180B64-073C-4D54-BF35-3C574D463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25021"/>
              </p:ext>
            </p:extLst>
          </p:nvPr>
        </p:nvGraphicFramePr>
        <p:xfrm>
          <a:off x="290138" y="791673"/>
          <a:ext cx="5452522" cy="1063752"/>
        </p:xfrm>
        <a:graphic>
          <a:graphicData uri="http://schemas.openxmlformats.org/drawingml/2006/table">
            <a:tbl>
              <a:tblPr/>
              <a:tblGrid>
                <a:gridCol w="54525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11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Vardana"/>
                        <a:cs typeface="Tahoma" pitchFamily="34" charset="0"/>
                      </a:endParaRPr>
                    </a:p>
                    <a:p>
                      <a:pPr marL="0" indent="0">
                        <a:spcAft>
                          <a:spcPts val="2999"/>
                        </a:spcAft>
                        <a:buClr>
                          <a:srgbClr val="41CED9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Обучаемая языковая модель</a:t>
                      </a:r>
                      <a: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дополнительная разработка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5" name="Заголовок 1">
            <a:extLst>
              <a:ext uri="{FF2B5EF4-FFF2-40B4-BE49-F238E27FC236}">
                <a16:creationId xmlns:a16="http://schemas.microsoft.com/office/drawing/2014/main" xmlns="" id="{DE55D962-2656-45CF-B103-8A1F5B6F3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68" y="260988"/>
            <a:ext cx="9810977" cy="524212"/>
          </a:xfrm>
        </p:spPr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Технологии распознавания речи</a:t>
            </a:r>
            <a:r>
              <a:rPr lang="en-US" altLang="ru-RU" sz="3199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US" altLang="ru-RU" sz="3199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ru-RU" altLang="ru-RU" sz="3199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9243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39843</TotalTime>
  <Words>506</Words>
  <Application>Microsoft Office PowerPoint</Application>
  <PresentationFormat>Произвольный</PresentationFormat>
  <Paragraphs>116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1_Тема Office</vt:lpstr>
      <vt:lpstr>Система  для интеллектуального сопровождения  коллегиальных собраний  Тура-BRIEF </vt:lpstr>
      <vt:lpstr>Компоненты системы</vt:lpstr>
      <vt:lpstr>Кабинет управления записью  и архивом совещаний </vt:lpstr>
      <vt:lpstr>Кабинет управления записью  и архивом совещаний </vt:lpstr>
      <vt:lpstr>Презентация PowerPoint</vt:lpstr>
      <vt:lpstr>Презентация PowerPoint</vt:lpstr>
      <vt:lpstr>Единый цифровой архив совещаний </vt:lpstr>
      <vt:lpstr>Технологии распознавания речи</vt:lpstr>
      <vt:lpstr>Технологии распознавания речи </vt:lpstr>
      <vt:lpstr>Тура-BRIEF</vt:lpstr>
      <vt:lpstr>Возможности интеграции  </vt:lpstr>
      <vt:lpstr>Почему выбирают Тура-BRIEF</vt:lpstr>
      <vt:lpstr>Подход к внедрению Тура-BRIEF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Rita</cp:lastModifiedBy>
  <cp:revision>879</cp:revision>
  <dcterms:created xsi:type="dcterms:W3CDTF">2022-05-18T13:59:19Z</dcterms:created>
  <dcterms:modified xsi:type="dcterms:W3CDTF">2022-11-09T08:24:35Z</dcterms:modified>
</cp:coreProperties>
</file>